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4"/>
  </p:handoutMasterIdLst>
  <p:sldIdLst>
    <p:sldId id="279" r:id="rId2"/>
    <p:sldId id="316" r:id="rId3"/>
    <p:sldId id="297" r:id="rId4"/>
    <p:sldId id="307" r:id="rId5"/>
    <p:sldId id="308" r:id="rId6"/>
    <p:sldId id="309" r:id="rId7"/>
    <p:sldId id="310" r:id="rId8"/>
    <p:sldId id="311" r:id="rId9"/>
    <p:sldId id="312" r:id="rId10"/>
    <p:sldId id="313" r:id="rId11"/>
    <p:sldId id="314" r:id="rId12"/>
    <p:sldId id="315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20005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J’intercale un nombre entre deux autres sur la bande numérique.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3720870" y="2034882"/>
            <a:ext cx="133010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14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48EC26C-2A5A-B56D-0307-A7C17A43A45D}"/>
              </a:ext>
            </a:extLst>
          </p:cNvPr>
          <p:cNvSpPr txBox="1"/>
          <p:nvPr/>
        </p:nvSpPr>
        <p:spPr>
          <a:xfrm>
            <a:off x="2489827" y="3110211"/>
            <a:ext cx="4071322" cy="1015663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chemeClr val="bg1"/>
                </a:solidFill>
                <a:sym typeface="Webdings" panose="05030102010509060703" pitchFamily="18" charset="2"/>
              </a:rPr>
              <a:t>Réponse : </a:t>
            </a:r>
            <a:r>
              <a:rPr lang="fr-FR" sz="6000" b="1" dirty="0">
                <a:solidFill>
                  <a:schemeClr val="bg1"/>
                </a:solidFill>
                <a:sym typeface="Webdings" panose="05030102010509060703" pitchFamily="18" charset="2"/>
              </a:rPr>
              <a:t>A</a:t>
            </a:r>
            <a:endParaRPr lang="fr-FR" sz="4400" dirty="0">
              <a:solidFill>
                <a:schemeClr val="bg1"/>
              </a:solidFill>
            </a:endParaRP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C0A86692-6BAA-75D5-D529-373FCEDA85D3}"/>
              </a:ext>
            </a:extLst>
          </p:cNvPr>
          <p:cNvGrpSpPr/>
          <p:nvPr/>
        </p:nvGrpSpPr>
        <p:grpSpPr>
          <a:xfrm>
            <a:off x="-403163" y="5109115"/>
            <a:ext cx="9982381" cy="723901"/>
            <a:chOff x="190007" y="3632616"/>
            <a:chExt cx="9982381" cy="723901"/>
          </a:xfrm>
        </p:grpSpPr>
        <p:grpSp>
          <p:nvGrpSpPr>
            <p:cNvPr id="65" name="Groupe 64">
              <a:extLst>
                <a:ext uri="{FF2B5EF4-FFF2-40B4-BE49-F238E27FC236}">
                  <a16:creationId xmlns:a16="http://schemas.microsoft.com/office/drawing/2014/main" id="{D9B5397C-B7C4-C24F-72A1-47D73AEB2B50}"/>
                </a:ext>
              </a:extLst>
            </p:cNvPr>
            <p:cNvGrpSpPr/>
            <p:nvPr/>
          </p:nvGrpSpPr>
          <p:grpSpPr>
            <a:xfrm>
              <a:off x="190007" y="3632623"/>
              <a:ext cx="5899859" cy="723894"/>
              <a:chOff x="96560" y="3185319"/>
              <a:chExt cx="5722336" cy="723894"/>
            </a:xfrm>
          </p:grpSpPr>
          <p:grpSp>
            <p:nvGrpSpPr>
              <p:cNvPr id="79" name="Groupe 78">
                <a:extLst>
                  <a:ext uri="{FF2B5EF4-FFF2-40B4-BE49-F238E27FC236}">
                    <a16:creationId xmlns:a16="http://schemas.microsoft.com/office/drawing/2014/main" id="{D9DAA900-16C3-040B-C114-8F16FC38005C}"/>
                  </a:ext>
                </a:extLst>
              </p:cNvPr>
              <p:cNvGrpSpPr/>
              <p:nvPr/>
            </p:nvGrpSpPr>
            <p:grpSpPr>
              <a:xfrm>
                <a:off x="96560" y="3186342"/>
                <a:ext cx="4401797" cy="722871"/>
                <a:chOff x="96560" y="3186342"/>
                <a:chExt cx="9077550" cy="1008000"/>
              </a:xfrm>
            </p:grpSpPr>
            <p:grpSp>
              <p:nvGrpSpPr>
                <p:cNvPr id="85" name="Groupe 84">
                  <a:extLst>
                    <a:ext uri="{FF2B5EF4-FFF2-40B4-BE49-F238E27FC236}">
                      <a16:creationId xmlns:a16="http://schemas.microsoft.com/office/drawing/2014/main" id="{4A80E0A8-BA58-30F6-3E75-900B79542292}"/>
                    </a:ext>
                  </a:extLst>
                </p:cNvPr>
                <p:cNvGrpSpPr/>
                <p:nvPr/>
              </p:nvGrpSpPr>
              <p:grpSpPr>
                <a:xfrm>
                  <a:off x="96560" y="3186342"/>
                  <a:ext cx="9077550" cy="1008000"/>
                  <a:chOff x="-143347" y="3807816"/>
                  <a:chExt cx="10080000" cy="1008000"/>
                </a:xfrm>
              </p:grpSpPr>
              <p:sp>
                <p:nvSpPr>
                  <p:cNvPr id="87" name="Rectangle 86">
                    <a:extLst>
                      <a:ext uri="{FF2B5EF4-FFF2-40B4-BE49-F238E27FC236}">
                        <a16:creationId xmlns:a16="http://schemas.microsoft.com/office/drawing/2014/main" id="{D999C125-04E1-A32D-62CD-080F84BF7163}"/>
                      </a:ext>
                    </a:extLst>
                  </p:cNvPr>
                  <p:cNvSpPr/>
                  <p:nvPr/>
                </p:nvSpPr>
                <p:spPr>
                  <a:xfrm>
                    <a:off x="1872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13</a:t>
                    </a:r>
                  </a:p>
                </p:txBody>
              </p:sp>
              <p:sp>
                <p:nvSpPr>
                  <p:cNvPr id="88" name="Rectangle 87">
                    <a:extLst>
                      <a:ext uri="{FF2B5EF4-FFF2-40B4-BE49-F238E27FC236}">
                        <a16:creationId xmlns:a16="http://schemas.microsoft.com/office/drawing/2014/main" id="{1764D44B-2572-DD01-FCB4-8EF09CD09420}"/>
                      </a:ext>
                    </a:extLst>
                  </p:cNvPr>
                  <p:cNvSpPr/>
                  <p:nvPr/>
                </p:nvSpPr>
                <p:spPr>
                  <a:xfrm>
                    <a:off x="2880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14</a:t>
                    </a:r>
                  </a:p>
                </p:txBody>
              </p:sp>
              <p:sp>
                <p:nvSpPr>
                  <p:cNvPr id="89" name="Rectangle 88">
                    <a:extLst>
                      <a:ext uri="{FF2B5EF4-FFF2-40B4-BE49-F238E27FC236}">
                        <a16:creationId xmlns:a16="http://schemas.microsoft.com/office/drawing/2014/main" id="{23A78FE3-FB77-6384-22BB-2B2F7EEF716E}"/>
                      </a:ext>
                    </a:extLst>
                  </p:cNvPr>
                  <p:cNvSpPr/>
                  <p:nvPr/>
                </p:nvSpPr>
                <p:spPr>
                  <a:xfrm>
                    <a:off x="-143347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11</a:t>
                    </a:r>
                  </a:p>
                </p:txBody>
              </p:sp>
              <p:sp>
                <p:nvSpPr>
                  <p:cNvPr id="90" name="Rectangle 89">
                    <a:extLst>
                      <a:ext uri="{FF2B5EF4-FFF2-40B4-BE49-F238E27FC236}">
                        <a16:creationId xmlns:a16="http://schemas.microsoft.com/office/drawing/2014/main" id="{E134A08E-A030-B654-48DD-7D865FD9C8F3}"/>
                      </a:ext>
                    </a:extLst>
                  </p:cNvPr>
                  <p:cNvSpPr/>
                  <p:nvPr/>
                </p:nvSpPr>
                <p:spPr>
                  <a:xfrm>
                    <a:off x="3888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15</a:t>
                    </a:r>
                  </a:p>
                </p:txBody>
              </p:sp>
              <p:sp>
                <p:nvSpPr>
                  <p:cNvPr id="91" name="Rectangle 90">
                    <a:extLst>
                      <a:ext uri="{FF2B5EF4-FFF2-40B4-BE49-F238E27FC236}">
                        <a16:creationId xmlns:a16="http://schemas.microsoft.com/office/drawing/2014/main" id="{EEBEB952-10AD-648F-4137-DC0604AEC1EB}"/>
                      </a:ext>
                    </a:extLst>
                  </p:cNvPr>
                  <p:cNvSpPr/>
                  <p:nvPr/>
                </p:nvSpPr>
                <p:spPr>
                  <a:xfrm>
                    <a:off x="4896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16</a:t>
                    </a:r>
                  </a:p>
                </p:txBody>
              </p:sp>
              <p:sp>
                <p:nvSpPr>
                  <p:cNvPr id="92" name="Rectangle 91">
                    <a:extLst>
                      <a:ext uri="{FF2B5EF4-FFF2-40B4-BE49-F238E27FC236}">
                        <a16:creationId xmlns:a16="http://schemas.microsoft.com/office/drawing/2014/main" id="{501B14FF-2222-3C5C-1516-EB03C047269D}"/>
                      </a:ext>
                    </a:extLst>
                  </p:cNvPr>
                  <p:cNvSpPr/>
                  <p:nvPr/>
                </p:nvSpPr>
                <p:spPr>
                  <a:xfrm>
                    <a:off x="5904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17</a:t>
                    </a:r>
                  </a:p>
                </p:txBody>
              </p:sp>
              <p:sp>
                <p:nvSpPr>
                  <p:cNvPr id="93" name="Rectangle 92">
                    <a:extLst>
                      <a:ext uri="{FF2B5EF4-FFF2-40B4-BE49-F238E27FC236}">
                        <a16:creationId xmlns:a16="http://schemas.microsoft.com/office/drawing/2014/main" id="{D555004F-4A5B-B4EF-7502-97D8F65BB8E3}"/>
                      </a:ext>
                    </a:extLst>
                  </p:cNvPr>
                  <p:cNvSpPr/>
                  <p:nvPr/>
                </p:nvSpPr>
                <p:spPr>
                  <a:xfrm>
                    <a:off x="6912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tx1"/>
                        </a:solidFill>
                      </a:rPr>
                      <a:t>18</a:t>
                    </a:r>
                  </a:p>
                </p:txBody>
              </p:sp>
              <p:sp>
                <p:nvSpPr>
                  <p:cNvPr id="94" name="Rectangle 93">
                    <a:extLst>
                      <a:ext uri="{FF2B5EF4-FFF2-40B4-BE49-F238E27FC236}">
                        <a16:creationId xmlns:a16="http://schemas.microsoft.com/office/drawing/2014/main" id="{785683D0-47A9-8AEB-3D30-E4074B799470}"/>
                      </a:ext>
                    </a:extLst>
                  </p:cNvPr>
                  <p:cNvSpPr/>
                  <p:nvPr/>
                </p:nvSpPr>
                <p:spPr>
                  <a:xfrm>
                    <a:off x="7920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19</a:t>
                    </a:r>
                  </a:p>
                </p:txBody>
              </p:sp>
              <p:sp>
                <p:nvSpPr>
                  <p:cNvPr id="95" name="Rectangle 94">
                    <a:extLst>
                      <a:ext uri="{FF2B5EF4-FFF2-40B4-BE49-F238E27FC236}">
                        <a16:creationId xmlns:a16="http://schemas.microsoft.com/office/drawing/2014/main" id="{F6A8CDE3-E550-590F-A6B6-90EDDF8C9ECF}"/>
                      </a:ext>
                    </a:extLst>
                  </p:cNvPr>
                  <p:cNvSpPr/>
                  <p:nvPr/>
                </p:nvSpPr>
                <p:spPr>
                  <a:xfrm>
                    <a:off x="8928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20</a:t>
                    </a:r>
                    <a:endParaRPr lang="fr-FR" sz="3200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86" name="Rectangle 85">
                  <a:extLst>
                    <a:ext uri="{FF2B5EF4-FFF2-40B4-BE49-F238E27FC236}">
                      <a16:creationId xmlns:a16="http://schemas.microsoft.com/office/drawing/2014/main" id="{9F73BB39-22C1-31EE-15E8-1F45F7A49AB4}"/>
                    </a:ext>
                  </a:extLst>
                </p:cNvPr>
                <p:cNvSpPr/>
                <p:nvPr/>
              </p:nvSpPr>
              <p:spPr>
                <a:xfrm>
                  <a:off x="1004315" y="3186342"/>
                  <a:ext cx="907755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3600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12</a:t>
                  </a:r>
                </a:p>
              </p:txBody>
            </p:sp>
          </p:grpSp>
          <p:grpSp>
            <p:nvGrpSpPr>
              <p:cNvPr id="80" name="Groupe 79">
                <a:extLst>
                  <a:ext uri="{FF2B5EF4-FFF2-40B4-BE49-F238E27FC236}">
                    <a16:creationId xmlns:a16="http://schemas.microsoft.com/office/drawing/2014/main" id="{57D62C1D-E808-DD5B-D728-54D24C79D97A}"/>
                  </a:ext>
                </a:extLst>
              </p:cNvPr>
              <p:cNvGrpSpPr/>
              <p:nvPr/>
            </p:nvGrpSpPr>
            <p:grpSpPr>
              <a:xfrm>
                <a:off x="4498357" y="3185319"/>
                <a:ext cx="1320539" cy="722871"/>
                <a:chOff x="96560" y="3186342"/>
                <a:chExt cx="2723265" cy="1008000"/>
              </a:xfrm>
            </p:grpSpPr>
            <p:grpSp>
              <p:nvGrpSpPr>
                <p:cNvPr id="81" name="Groupe 80">
                  <a:extLst>
                    <a:ext uri="{FF2B5EF4-FFF2-40B4-BE49-F238E27FC236}">
                      <a16:creationId xmlns:a16="http://schemas.microsoft.com/office/drawing/2014/main" id="{342362FD-1190-0B37-9C7A-D8A293131FB5}"/>
                    </a:ext>
                  </a:extLst>
                </p:cNvPr>
                <p:cNvGrpSpPr/>
                <p:nvPr/>
              </p:nvGrpSpPr>
              <p:grpSpPr>
                <a:xfrm>
                  <a:off x="96560" y="3186342"/>
                  <a:ext cx="2723265" cy="1008000"/>
                  <a:chOff x="-143347" y="3807816"/>
                  <a:chExt cx="3024000" cy="1008000"/>
                </a:xfrm>
              </p:grpSpPr>
              <p:sp>
                <p:nvSpPr>
                  <p:cNvPr id="83" name="Rectangle 82">
                    <a:extLst>
                      <a:ext uri="{FF2B5EF4-FFF2-40B4-BE49-F238E27FC236}">
                        <a16:creationId xmlns:a16="http://schemas.microsoft.com/office/drawing/2014/main" id="{29FAC528-E817-13B2-757F-DAC72A58A79D}"/>
                      </a:ext>
                    </a:extLst>
                  </p:cNvPr>
                  <p:cNvSpPr/>
                  <p:nvPr/>
                </p:nvSpPr>
                <p:spPr>
                  <a:xfrm>
                    <a:off x="1872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tx1"/>
                        </a:solidFill>
                      </a:rPr>
                      <a:t>23</a:t>
                    </a:r>
                    <a:endParaRPr lang="fr-FR" sz="3200" b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4" name="Rectangle 83">
                    <a:extLst>
                      <a:ext uri="{FF2B5EF4-FFF2-40B4-BE49-F238E27FC236}">
                        <a16:creationId xmlns:a16="http://schemas.microsoft.com/office/drawing/2014/main" id="{7FE119AF-F164-7A2C-EE8B-C1D92ED52F49}"/>
                      </a:ext>
                    </a:extLst>
                  </p:cNvPr>
                  <p:cNvSpPr/>
                  <p:nvPr/>
                </p:nvSpPr>
                <p:spPr>
                  <a:xfrm>
                    <a:off x="-143347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21</a:t>
                    </a:r>
                    <a:endParaRPr lang="fr-FR" sz="3200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82" name="Rectangle 81">
                  <a:extLst>
                    <a:ext uri="{FF2B5EF4-FFF2-40B4-BE49-F238E27FC236}">
                      <a16:creationId xmlns:a16="http://schemas.microsoft.com/office/drawing/2014/main" id="{1D86BBF1-2A20-FB0F-7857-8D00DD0F4137}"/>
                    </a:ext>
                  </a:extLst>
                </p:cNvPr>
                <p:cNvSpPr/>
                <p:nvPr/>
              </p:nvSpPr>
              <p:spPr>
                <a:xfrm>
                  <a:off x="1004315" y="3186342"/>
                  <a:ext cx="907755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22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8561F326-AD7C-F1B4-486F-5FE26B2A1E7B}"/>
                </a:ext>
              </a:extLst>
            </p:cNvPr>
            <p:cNvSpPr/>
            <p:nvPr/>
          </p:nvSpPr>
          <p:spPr>
            <a:xfrm>
              <a:off x="6097582" y="3632623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24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F64B25CD-014C-A1F3-E523-0F17ED4EBC95}"/>
                </a:ext>
              </a:extLst>
            </p:cNvPr>
            <p:cNvSpPr/>
            <p:nvPr/>
          </p:nvSpPr>
          <p:spPr>
            <a:xfrm>
              <a:off x="6548642" y="3632622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25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563C44FB-24E0-DBAC-C246-96F9D7454C03}"/>
                </a:ext>
              </a:extLst>
            </p:cNvPr>
            <p:cNvSpPr/>
            <p:nvPr/>
          </p:nvSpPr>
          <p:spPr>
            <a:xfrm>
              <a:off x="7007418" y="3632621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26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0BEAFAA-FB12-7E7B-3396-B9C87C036959}"/>
                </a:ext>
              </a:extLst>
            </p:cNvPr>
            <p:cNvSpPr/>
            <p:nvPr/>
          </p:nvSpPr>
          <p:spPr>
            <a:xfrm>
              <a:off x="7454113" y="3632620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27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EEB5F447-AA4C-EBB2-1A03-9B004FF78594}"/>
                </a:ext>
              </a:extLst>
            </p:cNvPr>
            <p:cNvSpPr/>
            <p:nvPr/>
          </p:nvSpPr>
          <p:spPr>
            <a:xfrm>
              <a:off x="7900808" y="3632619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18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F1042792-052B-E01C-3D37-F299DF18B31B}"/>
                </a:ext>
              </a:extLst>
            </p:cNvPr>
            <p:cNvSpPr/>
            <p:nvPr/>
          </p:nvSpPr>
          <p:spPr>
            <a:xfrm>
              <a:off x="8354643" y="3632618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29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9229EBA9-0F15-2093-DA76-83931354A8AF}"/>
                </a:ext>
              </a:extLst>
            </p:cNvPr>
            <p:cNvSpPr/>
            <p:nvPr/>
          </p:nvSpPr>
          <p:spPr>
            <a:xfrm>
              <a:off x="8808478" y="3632617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30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3F9E955D-8271-CE52-72D9-6A581F1A8070}"/>
                </a:ext>
              </a:extLst>
            </p:cNvPr>
            <p:cNvSpPr/>
            <p:nvPr/>
          </p:nvSpPr>
          <p:spPr>
            <a:xfrm>
              <a:off x="9255173" y="3632617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31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BE2908CE-3735-2F68-6A39-EA6749476CB0}"/>
                </a:ext>
              </a:extLst>
            </p:cNvPr>
            <p:cNvSpPr/>
            <p:nvPr/>
          </p:nvSpPr>
          <p:spPr>
            <a:xfrm>
              <a:off x="9718553" y="3632616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32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96" name="Rectangle 95">
            <a:extLst>
              <a:ext uri="{FF2B5EF4-FFF2-40B4-BE49-F238E27FC236}">
                <a16:creationId xmlns:a16="http://schemas.microsoft.com/office/drawing/2014/main" id="{B1CFE47A-0295-7D10-E56C-DE34D2018FF6}"/>
              </a:ext>
            </a:extLst>
          </p:cNvPr>
          <p:cNvSpPr/>
          <p:nvPr/>
        </p:nvSpPr>
        <p:spPr>
          <a:xfrm>
            <a:off x="3235110" y="5108099"/>
            <a:ext cx="1813301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4400" b="1" dirty="0">
                <a:solidFill>
                  <a:srgbClr val="00B050"/>
                </a:solidFill>
              </a:rPr>
              <a:t>   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EDDCF1FB-44D0-FE09-B18E-4233AE44DC90}"/>
              </a:ext>
            </a:extLst>
          </p:cNvPr>
          <p:cNvSpPr/>
          <p:nvPr/>
        </p:nvSpPr>
        <p:spPr>
          <a:xfrm>
            <a:off x="5487229" y="5108098"/>
            <a:ext cx="2745619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921975A1-BC71-5001-9156-F5168B6FBBEA}"/>
              </a:ext>
            </a:extLst>
          </p:cNvPr>
          <p:cNvSpPr/>
          <p:nvPr/>
        </p:nvSpPr>
        <p:spPr>
          <a:xfrm>
            <a:off x="511443" y="5109114"/>
            <a:ext cx="2269911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A7CF3C4E-A710-83AC-6F68-C7FAE10D4898}"/>
              </a:ext>
            </a:extLst>
          </p:cNvPr>
          <p:cNvSpPr/>
          <p:nvPr/>
        </p:nvSpPr>
        <p:spPr>
          <a:xfrm>
            <a:off x="961118" y="5108098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14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0C653E21-6ABC-55C6-45E8-1357930167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7256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39B5BE2-01E6-EC65-1D5E-E29CC9B8B6AB}"/>
              </a:ext>
            </a:extLst>
          </p:cNvPr>
          <p:cNvSpPr/>
          <p:nvPr/>
        </p:nvSpPr>
        <p:spPr>
          <a:xfrm>
            <a:off x="1429112" y="4185231"/>
            <a:ext cx="453835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EB97691-59B5-0E62-A4E1-7AE0B22A9691}"/>
              </a:ext>
            </a:extLst>
          </p:cNvPr>
          <p:cNvSpPr txBox="1"/>
          <p:nvPr/>
        </p:nvSpPr>
        <p:spPr>
          <a:xfrm>
            <a:off x="1419597" y="4161945"/>
            <a:ext cx="4538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565BFD6-541B-D4FF-D233-C5F9E269F557}"/>
              </a:ext>
            </a:extLst>
          </p:cNvPr>
          <p:cNvSpPr/>
          <p:nvPr/>
        </p:nvSpPr>
        <p:spPr>
          <a:xfrm>
            <a:off x="3891310" y="4185231"/>
            <a:ext cx="453835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A9818A5-669F-291B-C7A8-9E72B48F52B5}"/>
              </a:ext>
            </a:extLst>
          </p:cNvPr>
          <p:cNvSpPr/>
          <p:nvPr/>
        </p:nvSpPr>
        <p:spPr>
          <a:xfrm>
            <a:off x="6609672" y="4185231"/>
            <a:ext cx="453835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DE3C8AB-4674-6ECE-A6A7-A081A41B6F71}"/>
              </a:ext>
            </a:extLst>
          </p:cNvPr>
          <p:cNvSpPr txBox="1"/>
          <p:nvPr/>
        </p:nvSpPr>
        <p:spPr>
          <a:xfrm>
            <a:off x="3891310" y="4161945"/>
            <a:ext cx="4538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B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9446796-79A8-E920-349C-F3B2941AFB20}"/>
              </a:ext>
            </a:extLst>
          </p:cNvPr>
          <p:cNvSpPr txBox="1"/>
          <p:nvPr/>
        </p:nvSpPr>
        <p:spPr>
          <a:xfrm>
            <a:off x="6609672" y="4161944"/>
            <a:ext cx="4538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104104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>
            <a:extLst>
              <a:ext uri="{FF2B5EF4-FFF2-40B4-BE49-F238E27FC236}">
                <a16:creationId xmlns:a16="http://schemas.microsoft.com/office/drawing/2014/main" id="{97007406-8E12-CD44-B0D3-A48C1A5B4A5E}"/>
              </a:ext>
            </a:extLst>
          </p:cNvPr>
          <p:cNvGrpSpPr/>
          <p:nvPr/>
        </p:nvGrpSpPr>
        <p:grpSpPr>
          <a:xfrm>
            <a:off x="-403163" y="5109115"/>
            <a:ext cx="9982381" cy="723901"/>
            <a:chOff x="190007" y="3632616"/>
            <a:chExt cx="9982381" cy="723901"/>
          </a:xfrm>
        </p:grpSpPr>
        <p:grpSp>
          <p:nvGrpSpPr>
            <p:cNvPr id="18" name="Groupe 17">
              <a:extLst>
                <a:ext uri="{FF2B5EF4-FFF2-40B4-BE49-F238E27FC236}">
                  <a16:creationId xmlns:a16="http://schemas.microsoft.com/office/drawing/2014/main" id="{3A1810CD-9FFB-2DDF-B04F-019FED279DF5}"/>
                </a:ext>
              </a:extLst>
            </p:cNvPr>
            <p:cNvGrpSpPr/>
            <p:nvPr/>
          </p:nvGrpSpPr>
          <p:grpSpPr>
            <a:xfrm>
              <a:off x="190007" y="3632623"/>
              <a:ext cx="5899859" cy="723894"/>
              <a:chOff x="96560" y="3185319"/>
              <a:chExt cx="5722336" cy="723894"/>
            </a:xfrm>
          </p:grpSpPr>
          <p:grpSp>
            <p:nvGrpSpPr>
              <p:cNvPr id="78" name="Groupe 77">
                <a:extLst>
                  <a:ext uri="{FF2B5EF4-FFF2-40B4-BE49-F238E27FC236}">
                    <a16:creationId xmlns:a16="http://schemas.microsoft.com/office/drawing/2014/main" id="{D90638AF-CFA5-4FE2-3396-B66AA0DFDB82}"/>
                  </a:ext>
                </a:extLst>
              </p:cNvPr>
              <p:cNvGrpSpPr/>
              <p:nvPr/>
            </p:nvGrpSpPr>
            <p:grpSpPr>
              <a:xfrm>
                <a:off x="96560" y="3186342"/>
                <a:ext cx="4401797" cy="722871"/>
                <a:chOff x="96560" y="3186342"/>
                <a:chExt cx="9077550" cy="1008000"/>
              </a:xfrm>
            </p:grpSpPr>
            <p:grpSp>
              <p:nvGrpSpPr>
                <p:cNvPr id="84" name="Groupe 83">
                  <a:extLst>
                    <a:ext uri="{FF2B5EF4-FFF2-40B4-BE49-F238E27FC236}">
                      <a16:creationId xmlns:a16="http://schemas.microsoft.com/office/drawing/2014/main" id="{4E589E55-A805-8397-1B00-275B3A2B3A3B}"/>
                    </a:ext>
                  </a:extLst>
                </p:cNvPr>
                <p:cNvGrpSpPr/>
                <p:nvPr/>
              </p:nvGrpSpPr>
              <p:grpSpPr>
                <a:xfrm>
                  <a:off x="96560" y="3186342"/>
                  <a:ext cx="9077550" cy="1008000"/>
                  <a:chOff x="-143347" y="3807816"/>
                  <a:chExt cx="10080000" cy="1008000"/>
                </a:xfrm>
              </p:grpSpPr>
              <p:sp>
                <p:nvSpPr>
                  <p:cNvPr id="86" name="Rectangle 85">
                    <a:extLst>
                      <a:ext uri="{FF2B5EF4-FFF2-40B4-BE49-F238E27FC236}">
                        <a16:creationId xmlns:a16="http://schemas.microsoft.com/office/drawing/2014/main" id="{F8FF63A8-148C-5424-CF6F-FD31E5E5E700}"/>
                      </a:ext>
                    </a:extLst>
                  </p:cNvPr>
                  <p:cNvSpPr/>
                  <p:nvPr/>
                </p:nvSpPr>
                <p:spPr>
                  <a:xfrm>
                    <a:off x="1872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13</a:t>
                    </a:r>
                  </a:p>
                </p:txBody>
              </p:sp>
              <p:sp>
                <p:nvSpPr>
                  <p:cNvPr id="87" name="Rectangle 86">
                    <a:extLst>
                      <a:ext uri="{FF2B5EF4-FFF2-40B4-BE49-F238E27FC236}">
                        <a16:creationId xmlns:a16="http://schemas.microsoft.com/office/drawing/2014/main" id="{303ED2BD-50FC-1C9C-F08C-C67C913F8439}"/>
                      </a:ext>
                    </a:extLst>
                  </p:cNvPr>
                  <p:cNvSpPr/>
                  <p:nvPr/>
                </p:nvSpPr>
                <p:spPr>
                  <a:xfrm>
                    <a:off x="2880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14</a:t>
                    </a:r>
                  </a:p>
                </p:txBody>
              </p:sp>
              <p:sp>
                <p:nvSpPr>
                  <p:cNvPr id="88" name="Rectangle 87">
                    <a:extLst>
                      <a:ext uri="{FF2B5EF4-FFF2-40B4-BE49-F238E27FC236}">
                        <a16:creationId xmlns:a16="http://schemas.microsoft.com/office/drawing/2014/main" id="{A013B7C2-3B53-7A36-8981-55F59250E9D8}"/>
                      </a:ext>
                    </a:extLst>
                  </p:cNvPr>
                  <p:cNvSpPr/>
                  <p:nvPr/>
                </p:nvSpPr>
                <p:spPr>
                  <a:xfrm>
                    <a:off x="-143347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11</a:t>
                    </a:r>
                  </a:p>
                </p:txBody>
              </p:sp>
              <p:sp>
                <p:nvSpPr>
                  <p:cNvPr id="89" name="Rectangle 88">
                    <a:extLst>
                      <a:ext uri="{FF2B5EF4-FFF2-40B4-BE49-F238E27FC236}">
                        <a16:creationId xmlns:a16="http://schemas.microsoft.com/office/drawing/2014/main" id="{FAAC610A-5D3C-DCFE-5B80-03D97777B85D}"/>
                      </a:ext>
                    </a:extLst>
                  </p:cNvPr>
                  <p:cNvSpPr/>
                  <p:nvPr/>
                </p:nvSpPr>
                <p:spPr>
                  <a:xfrm>
                    <a:off x="3888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15</a:t>
                    </a:r>
                  </a:p>
                </p:txBody>
              </p:sp>
              <p:sp>
                <p:nvSpPr>
                  <p:cNvPr id="90" name="Rectangle 89">
                    <a:extLst>
                      <a:ext uri="{FF2B5EF4-FFF2-40B4-BE49-F238E27FC236}">
                        <a16:creationId xmlns:a16="http://schemas.microsoft.com/office/drawing/2014/main" id="{56F06B35-5FFE-AEC8-E2BD-5FEED68AE1F8}"/>
                      </a:ext>
                    </a:extLst>
                  </p:cNvPr>
                  <p:cNvSpPr/>
                  <p:nvPr/>
                </p:nvSpPr>
                <p:spPr>
                  <a:xfrm>
                    <a:off x="4896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16</a:t>
                    </a:r>
                  </a:p>
                </p:txBody>
              </p:sp>
              <p:sp>
                <p:nvSpPr>
                  <p:cNvPr id="91" name="Rectangle 90">
                    <a:extLst>
                      <a:ext uri="{FF2B5EF4-FFF2-40B4-BE49-F238E27FC236}">
                        <a16:creationId xmlns:a16="http://schemas.microsoft.com/office/drawing/2014/main" id="{565CF06F-1618-79F1-2B11-9773ABE8EFA0}"/>
                      </a:ext>
                    </a:extLst>
                  </p:cNvPr>
                  <p:cNvSpPr/>
                  <p:nvPr/>
                </p:nvSpPr>
                <p:spPr>
                  <a:xfrm>
                    <a:off x="5904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17</a:t>
                    </a:r>
                  </a:p>
                </p:txBody>
              </p:sp>
              <p:sp>
                <p:nvSpPr>
                  <p:cNvPr id="92" name="Rectangle 91">
                    <a:extLst>
                      <a:ext uri="{FF2B5EF4-FFF2-40B4-BE49-F238E27FC236}">
                        <a16:creationId xmlns:a16="http://schemas.microsoft.com/office/drawing/2014/main" id="{36783E3F-5102-D92F-375C-D37EF5D7D15C}"/>
                      </a:ext>
                    </a:extLst>
                  </p:cNvPr>
                  <p:cNvSpPr/>
                  <p:nvPr/>
                </p:nvSpPr>
                <p:spPr>
                  <a:xfrm>
                    <a:off x="6912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tx1"/>
                        </a:solidFill>
                      </a:rPr>
                      <a:t>48</a:t>
                    </a:r>
                  </a:p>
                </p:txBody>
              </p:sp>
              <p:sp>
                <p:nvSpPr>
                  <p:cNvPr id="93" name="Rectangle 92">
                    <a:extLst>
                      <a:ext uri="{FF2B5EF4-FFF2-40B4-BE49-F238E27FC236}">
                        <a16:creationId xmlns:a16="http://schemas.microsoft.com/office/drawing/2014/main" id="{E9D92E6D-8507-5C03-0793-0D46C761457B}"/>
                      </a:ext>
                    </a:extLst>
                  </p:cNvPr>
                  <p:cNvSpPr/>
                  <p:nvPr/>
                </p:nvSpPr>
                <p:spPr>
                  <a:xfrm>
                    <a:off x="7920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19</a:t>
                    </a:r>
                  </a:p>
                </p:txBody>
              </p:sp>
              <p:sp>
                <p:nvSpPr>
                  <p:cNvPr id="94" name="Rectangle 93">
                    <a:extLst>
                      <a:ext uri="{FF2B5EF4-FFF2-40B4-BE49-F238E27FC236}">
                        <a16:creationId xmlns:a16="http://schemas.microsoft.com/office/drawing/2014/main" id="{394DF8C3-51BF-DC69-4573-FFC7C82C38EE}"/>
                      </a:ext>
                    </a:extLst>
                  </p:cNvPr>
                  <p:cNvSpPr/>
                  <p:nvPr/>
                </p:nvSpPr>
                <p:spPr>
                  <a:xfrm>
                    <a:off x="8928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20</a:t>
                    </a:r>
                    <a:endParaRPr lang="fr-FR" sz="3200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85" name="Rectangle 84">
                  <a:extLst>
                    <a:ext uri="{FF2B5EF4-FFF2-40B4-BE49-F238E27FC236}">
                      <a16:creationId xmlns:a16="http://schemas.microsoft.com/office/drawing/2014/main" id="{4E41552F-F9D8-E2EB-D0F2-C1E5B1B32E9E}"/>
                    </a:ext>
                  </a:extLst>
                </p:cNvPr>
                <p:cNvSpPr/>
                <p:nvPr/>
              </p:nvSpPr>
              <p:spPr>
                <a:xfrm>
                  <a:off x="1004315" y="3186342"/>
                  <a:ext cx="907755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3600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42</a:t>
                  </a:r>
                </a:p>
              </p:txBody>
            </p:sp>
          </p:grpSp>
          <p:grpSp>
            <p:nvGrpSpPr>
              <p:cNvPr id="79" name="Groupe 78">
                <a:extLst>
                  <a:ext uri="{FF2B5EF4-FFF2-40B4-BE49-F238E27FC236}">
                    <a16:creationId xmlns:a16="http://schemas.microsoft.com/office/drawing/2014/main" id="{E9414255-88C3-07F8-55C5-757FE752BF2B}"/>
                  </a:ext>
                </a:extLst>
              </p:cNvPr>
              <p:cNvGrpSpPr/>
              <p:nvPr/>
            </p:nvGrpSpPr>
            <p:grpSpPr>
              <a:xfrm>
                <a:off x="4498357" y="3185319"/>
                <a:ext cx="1320539" cy="722871"/>
                <a:chOff x="96560" y="3186342"/>
                <a:chExt cx="2723265" cy="1008000"/>
              </a:xfrm>
            </p:grpSpPr>
            <p:grpSp>
              <p:nvGrpSpPr>
                <p:cNvPr id="80" name="Groupe 79">
                  <a:extLst>
                    <a:ext uri="{FF2B5EF4-FFF2-40B4-BE49-F238E27FC236}">
                      <a16:creationId xmlns:a16="http://schemas.microsoft.com/office/drawing/2014/main" id="{2913EA66-A6CC-5617-F8DC-749E7A48676C}"/>
                    </a:ext>
                  </a:extLst>
                </p:cNvPr>
                <p:cNvGrpSpPr/>
                <p:nvPr/>
              </p:nvGrpSpPr>
              <p:grpSpPr>
                <a:xfrm>
                  <a:off x="96560" y="3186342"/>
                  <a:ext cx="2723265" cy="1008000"/>
                  <a:chOff x="-143347" y="3807816"/>
                  <a:chExt cx="3024000" cy="1008000"/>
                </a:xfrm>
              </p:grpSpPr>
              <p:sp>
                <p:nvSpPr>
                  <p:cNvPr id="82" name="Rectangle 81">
                    <a:extLst>
                      <a:ext uri="{FF2B5EF4-FFF2-40B4-BE49-F238E27FC236}">
                        <a16:creationId xmlns:a16="http://schemas.microsoft.com/office/drawing/2014/main" id="{0988FD22-A147-5B8A-0E15-6FD7A9737AEE}"/>
                      </a:ext>
                    </a:extLst>
                  </p:cNvPr>
                  <p:cNvSpPr/>
                  <p:nvPr/>
                </p:nvSpPr>
                <p:spPr>
                  <a:xfrm>
                    <a:off x="1872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tx1"/>
                        </a:solidFill>
                      </a:rPr>
                      <a:t>53</a:t>
                    </a:r>
                    <a:endParaRPr lang="fr-FR" sz="3200" b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3" name="Rectangle 82">
                    <a:extLst>
                      <a:ext uri="{FF2B5EF4-FFF2-40B4-BE49-F238E27FC236}">
                        <a16:creationId xmlns:a16="http://schemas.microsoft.com/office/drawing/2014/main" id="{8E2AB11A-E741-8D43-2FD1-DCE5D295A4AC}"/>
                      </a:ext>
                    </a:extLst>
                  </p:cNvPr>
                  <p:cNvSpPr/>
                  <p:nvPr/>
                </p:nvSpPr>
                <p:spPr>
                  <a:xfrm>
                    <a:off x="-143347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21</a:t>
                    </a:r>
                    <a:endParaRPr lang="fr-FR" sz="3200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81" name="Rectangle 80">
                  <a:extLst>
                    <a:ext uri="{FF2B5EF4-FFF2-40B4-BE49-F238E27FC236}">
                      <a16:creationId xmlns:a16="http://schemas.microsoft.com/office/drawing/2014/main" id="{5045AA84-E992-B569-8975-466F0A346ADB}"/>
                    </a:ext>
                  </a:extLst>
                </p:cNvPr>
                <p:cNvSpPr/>
                <p:nvPr/>
              </p:nvSpPr>
              <p:spPr>
                <a:xfrm>
                  <a:off x="1004315" y="3186342"/>
                  <a:ext cx="907755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22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05A54E7C-81F5-22F8-9523-A22081513A3D}"/>
                </a:ext>
              </a:extLst>
            </p:cNvPr>
            <p:cNvSpPr/>
            <p:nvPr/>
          </p:nvSpPr>
          <p:spPr>
            <a:xfrm>
              <a:off x="6097582" y="3632623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24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1D22CCBF-90BE-B57C-2487-76DAA12A323C}"/>
                </a:ext>
              </a:extLst>
            </p:cNvPr>
            <p:cNvSpPr/>
            <p:nvPr/>
          </p:nvSpPr>
          <p:spPr>
            <a:xfrm>
              <a:off x="6548642" y="3632622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25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8613E9A8-875B-3115-E1A6-9D66DB052014}"/>
                </a:ext>
              </a:extLst>
            </p:cNvPr>
            <p:cNvSpPr/>
            <p:nvPr/>
          </p:nvSpPr>
          <p:spPr>
            <a:xfrm>
              <a:off x="7007418" y="3632621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26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3F4BC5CD-F375-7EA8-225D-38C01A2B3975}"/>
                </a:ext>
              </a:extLst>
            </p:cNvPr>
            <p:cNvSpPr/>
            <p:nvPr/>
          </p:nvSpPr>
          <p:spPr>
            <a:xfrm>
              <a:off x="7454113" y="3632620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27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DED48B9B-77EA-B4A6-C5C1-2C63F188D1E9}"/>
                </a:ext>
              </a:extLst>
            </p:cNvPr>
            <p:cNvSpPr/>
            <p:nvPr/>
          </p:nvSpPr>
          <p:spPr>
            <a:xfrm>
              <a:off x="7900808" y="3632619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18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460C1986-E00E-2883-E08B-27565E8D4585}"/>
                </a:ext>
              </a:extLst>
            </p:cNvPr>
            <p:cNvSpPr/>
            <p:nvPr/>
          </p:nvSpPr>
          <p:spPr>
            <a:xfrm>
              <a:off x="8354643" y="3632618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29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F48035E0-B105-7996-65F8-AB0D7B39A0F8}"/>
                </a:ext>
              </a:extLst>
            </p:cNvPr>
            <p:cNvSpPr/>
            <p:nvPr/>
          </p:nvSpPr>
          <p:spPr>
            <a:xfrm>
              <a:off x="8808478" y="3632617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60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60E69E67-B813-E651-434D-CA69A9D2078B}"/>
                </a:ext>
              </a:extLst>
            </p:cNvPr>
            <p:cNvSpPr/>
            <p:nvPr/>
          </p:nvSpPr>
          <p:spPr>
            <a:xfrm>
              <a:off x="9255173" y="3632617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31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CB08A96E-50DB-DDB8-C8A3-796CC5904E47}"/>
                </a:ext>
              </a:extLst>
            </p:cNvPr>
            <p:cNvSpPr/>
            <p:nvPr/>
          </p:nvSpPr>
          <p:spPr>
            <a:xfrm>
              <a:off x="9718553" y="3632616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32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171072"/>
            <a:ext cx="8080407" cy="988409"/>
          </a:xfrm>
        </p:spPr>
        <p:txBody>
          <a:bodyPr>
            <a:normAutofit fontScale="90000"/>
          </a:bodyPr>
          <a:lstStyle/>
          <a:p>
            <a:r>
              <a:rPr lang="fr-FR" dirty="0"/>
              <a:t>Trouve la bonne place pour le nombre indiqué.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20BCAFDE-65D7-6CDA-36FE-2CC99379DB41}"/>
              </a:ext>
            </a:extLst>
          </p:cNvPr>
          <p:cNvSpPr/>
          <p:nvPr/>
        </p:nvSpPr>
        <p:spPr>
          <a:xfrm>
            <a:off x="3235110" y="5108099"/>
            <a:ext cx="1813301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628116A9-775A-8E71-F103-A56A1381213B}"/>
              </a:ext>
            </a:extLst>
          </p:cNvPr>
          <p:cNvSpPr/>
          <p:nvPr/>
        </p:nvSpPr>
        <p:spPr>
          <a:xfrm>
            <a:off x="5487229" y="5108098"/>
            <a:ext cx="2745619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3720870" y="2034882"/>
            <a:ext cx="133010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57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0FE3D26-13EF-BF11-3656-46E111C19B86}"/>
              </a:ext>
            </a:extLst>
          </p:cNvPr>
          <p:cNvSpPr/>
          <p:nvPr/>
        </p:nvSpPr>
        <p:spPr>
          <a:xfrm>
            <a:off x="494626" y="5108098"/>
            <a:ext cx="2269911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BB48FD2-7C53-F6AD-0512-89216EDEC20C}"/>
              </a:ext>
            </a:extLst>
          </p:cNvPr>
          <p:cNvSpPr/>
          <p:nvPr/>
        </p:nvSpPr>
        <p:spPr>
          <a:xfrm>
            <a:off x="1429112" y="4185231"/>
            <a:ext cx="453835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BDC2B436-3383-622B-9D30-4B604CAAFE38}"/>
              </a:ext>
            </a:extLst>
          </p:cNvPr>
          <p:cNvSpPr txBox="1"/>
          <p:nvPr/>
        </p:nvSpPr>
        <p:spPr>
          <a:xfrm>
            <a:off x="1419597" y="4161945"/>
            <a:ext cx="4538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A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BFF3371-E6C5-C54E-43E9-993B3F6B80CB}"/>
              </a:ext>
            </a:extLst>
          </p:cNvPr>
          <p:cNvSpPr/>
          <p:nvPr/>
        </p:nvSpPr>
        <p:spPr>
          <a:xfrm>
            <a:off x="3891310" y="4185231"/>
            <a:ext cx="453835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9307FB0-CBAF-9364-A254-C8898525780C}"/>
              </a:ext>
            </a:extLst>
          </p:cNvPr>
          <p:cNvSpPr/>
          <p:nvPr/>
        </p:nvSpPr>
        <p:spPr>
          <a:xfrm>
            <a:off x="6609672" y="4185231"/>
            <a:ext cx="453835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966F7B5-6BBB-EAB7-A012-10A4643B717F}"/>
              </a:ext>
            </a:extLst>
          </p:cNvPr>
          <p:cNvSpPr txBox="1"/>
          <p:nvPr/>
        </p:nvSpPr>
        <p:spPr>
          <a:xfrm>
            <a:off x="3891310" y="4161945"/>
            <a:ext cx="4538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B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7F5D9433-1281-E616-1BAB-13A9B3FC2919}"/>
              </a:ext>
            </a:extLst>
          </p:cNvPr>
          <p:cNvSpPr txBox="1"/>
          <p:nvPr/>
        </p:nvSpPr>
        <p:spPr>
          <a:xfrm>
            <a:off x="6609672" y="4161944"/>
            <a:ext cx="4538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9804233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3720870" y="2034882"/>
            <a:ext cx="133010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57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48EC26C-2A5A-B56D-0307-A7C17A43A45D}"/>
              </a:ext>
            </a:extLst>
          </p:cNvPr>
          <p:cNvSpPr txBox="1"/>
          <p:nvPr/>
        </p:nvSpPr>
        <p:spPr>
          <a:xfrm>
            <a:off x="2489827" y="3093277"/>
            <a:ext cx="4071322" cy="1015663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chemeClr val="bg1"/>
                </a:solidFill>
                <a:sym typeface="Webdings" panose="05030102010509060703" pitchFamily="18" charset="2"/>
              </a:rPr>
              <a:t>Réponse : </a:t>
            </a:r>
            <a:r>
              <a:rPr lang="fr-FR" sz="6000" b="1" dirty="0">
                <a:solidFill>
                  <a:schemeClr val="bg1"/>
                </a:solidFill>
                <a:sym typeface="Webdings" panose="05030102010509060703" pitchFamily="18" charset="2"/>
              </a:rPr>
              <a:t>C</a:t>
            </a:r>
            <a:endParaRPr lang="fr-FR" sz="4400" dirty="0">
              <a:solidFill>
                <a:schemeClr val="bg1"/>
              </a:solidFill>
            </a:endParaRP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C0A86692-6BAA-75D5-D529-373FCEDA85D3}"/>
              </a:ext>
            </a:extLst>
          </p:cNvPr>
          <p:cNvGrpSpPr/>
          <p:nvPr/>
        </p:nvGrpSpPr>
        <p:grpSpPr>
          <a:xfrm>
            <a:off x="-403163" y="5109115"/>
            <a:ext cx="9982381" cy="723901"/>
            <a:chOff x="190007" y="3632616"/>
            <a:chExt cx="9982381" cy="723901"/>
          </a:xfrm>
        </p:grpSpPr>
        <p:grpSp>
          <p:nvGrpSpPr>
            <p:cNvPr id="65" name="Groupe 64">
              <a:extLst>
                <a:ext uri="{FF2B5EF4-FFF2-40B4-BE49-F238E27FC236}">
                  <a16:creationId xmlns:a16="http://schemas.microsoft.com/office/drawing/2014/main" id="{D9B5397C-B7C4-C24F-72A1-47D73AEB2B50}"/>
                </a:ext>
              </a:extLst>
            </p:cNvPr>
            <p:cNvGrpSpPr/>
            <p:nvPr/>
          </p:nvGrpSpPr>
          <p:grpSpPr>
            <a:xfrm>
              <a:off x="190007" y="3632623"/>
              <a:ext cx="5899859" cy="723894"/>
              <a:chOff x="96560" y="3185319"/>
              <a:chExt cx="5722336" cy="723894"/>
            </a:xfrm>
          </p:grpSpPr>
          <p:grpSp>
            <p:nvGrpSpPr>
              <p:cNvPr id="79" name="Groupe 78">
                <a:extLst>
                  <a:ext uri="{FF2B5EF4-FFF2-40B4-BE49-F238E27FC236}">
                    <a16:creationId xmlns:a16="http://schemas.microsoft.com/office/drawing/2014/main" id="{D9DAA900-16C3-040B-C114-8F16FC38005C}"/>
                  </a:ext>
                </a:extLst>
              </p:cNvPr>
              <p:cNvGrpSpPr/>
              <p:nvPr/>
            </p:nvGrpSpPr>
            <p:grpSpPr>
              <a:xfrm>
                <a:off x="96560" y="3186342"/>
                <a:ext cx="4401797" cy="722871"/>
                <a:chOff x="96560" y="3186342"/>
                <a:chExt cx="9077550" cy="1008000"/>
              </a:xfrm>
            </p:grpSpPr>
            <p:grpSp>
              <p:nvGrpSpPr>
                <p:cNvPr id="85" name="Groupe 84">
                  <a:extLst>
                    <a:ext uri="{FF2B5EF4-FFF2-40B4-BE49-F238E27FC236}">
                      <a16:creationId xmlns:a16="http://schemas.microsoft.com/office/drawing/2014/main" id="{4A80E0A8-BA58-30F6-3E75-900B79542292}"/>
                    </a:ext>
                  </a:extLst>
                </p:cNvPr>
                <p:cNvGrpSpPr/>
                <p:nvPr/>
              </p:nvGrpSpPr>
              <p:grpSpPr>
                <a:xfrm>
                  <a:off x="96560" y="3186342"/>
                  <a:ext cx="9077550" cy="1008000"/>
                  <a:chOff x="-143347" y="3807816"/>
                  <a:chExt cx="10080000" cy="1008000"/>
                </a:xfrm>
              </p:grpSpPr>
              <p:sp>
                <p:nvSpPr>
                  <p:cNvPr id="87" name="Rectangle 86">
                    <a:extLst>
                      <a:ext uri="{FF2B5EF4-FFF2-40B4-BE49-F238E27FC236}">
                        <a16:creationId xmlns:a16="http://schemas.microsoft.com/office/drawing/2014/main" id="{D999C125-04E1-A32D-62CD-080F84BF7163}"/>
                      </a:ext>
                    </a:extLst>
                  </p:cNvPr>
                  <p:cNvSpPr/>
                  <p:nvPr/>
                </p:nvSpPr>
                <p:spPr>
                  <a:xfrm>
                    <a:off x="1872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13</a:t>
                    </a:r>
                  </a:p>
                </p:txBody>
              </p:sp>
              <p:sp>
                <p:nvSpPr>
                  <p:cNvPr id="88" name="Rectangle 87">
                    <a:extLst>
                      <a:ext uri="{FF2B5EF4-FFF2-40B4-BE49-F238E27FC236}">
                        <a16:creationId xmlns:a16="http://schemas.microsoft.com/office/drawing/2014/main" id="{1764D44B-2572-DD01-FCB4-8EF09CD09420}"/>
                      </a:ext>
                    </a:extLst>
                  </p:cNvPr>
                  <p:cNvSpPr/>
                  <p:nvPr/>
                </p:nvSpPr>
                <p:spPr>
                  <a:xfrm>
                    <a:off x="2880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14</a:t>
                    </a:r>
                  </a:p>
                </p:txBody>
              </p:sp>
              <p:sp>
                <p:nvSpPr>
                  <p:cNvPr id="89" name="Rectangle 88">
                    <a:extLst>
                      <a:ext uri="{FF2B5EF4-FFF2-40B4-BE49-F238E27FC236}">
                        <a16:creationId xmlns:a16="http://schemas.microsoft.com/office/drawing/2014/main" id="{23A78FE3-FB77-6384-22BB-2B2F7EEF716E}"/>
                      </a:ext>
                    </a:extLst>
                  </p:cNvPr>
                  <p:cNvSpPr/>
                  <p:nvPr/>
                </p:nvSpPr>
                <p:spPr>
                  <a:xfrm>
                    <a:off x="-143347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11</a:t>
                    </a:r>
                  </a:p>
                </p:txBody>
              </p:sp>
              <p:sp>
                <p:nvSpPr>
                  <p:cNvPr id="90" name="Rectangle 89">
                    <a:extLst>
                      <a:ext uri="{FF2B5EF4-FFF2-40B4-BE49-F238E27FC236}">
                        <a16:creationId xmlns:a16="http://schemas.microsoft.com/office/drawing/2014/main" id="{E134A08E-A030-B654-48DD-7D865FD9C8F3}"/>
                      </a:ext>
                    </a:extLst>
                  </p:cNvPr>
                  <p:cNvSpPr/>
                  <p:nvPr/>
                </p:nvSpPr>
                <p:spPr>
                  <a:xfrm>
                    <a:off x="3888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15</a:t>
                    </a:r>
                  </a:p>
                </p:txBody>
              </p:sp>
              <p:sp>
                <p:nvSpPr>
                  <p:cNvPr id="91" name="Rectangle 90">
                    <a:extLst>
                      <a:ext uri="{FF2B5EF4-FFF2-40B4-BE49-F238E27FC236}">
                        <a16:creationId xmlns:a16="http://schemas.microsoft.com/office/drawing/2014/main" id="{EEBEB952-10AD-648F-4137-DC0604AEC1EB}"/>
                      </a:ext>
                    </a:extLst>
                  </p:cNvPr>
                  <p:cNvSpPr/>
                  <p:nvPr/>
                </p:nvSpPr>
                <p:spPr>
                  <a:xfrm>
                    <a:off x="4896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16</a:t>
                    </a:r>
                  </a:p>
                </p:txBody>
              </p:sp>
              <p:sp>
                <p:nvSpPr>
                  <p:cNvPr id="92" name="Rectangle 91">
                    <a:extLst>
                      <a:ext uri="{FF2B5EF4-FFF2-40B4-BE49-F238E27FC236}">
                        <a16:creationId xmlns:a16="http://schemas.microsoft.com/office/drawing/2014/main" id="{501B14FF-2222-3C5C-1516-EB03C047269D}"/>
                      </a:ext>
                    </a:extLst>
                  </p:cNvPr>
                  <p:cNvSpPr/>
                  <p:nvPr/>
                </p:nvSpPr>
                <p:spPr>
                  <a:xfrm>
                    <a:off x="5904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17</a:t>
                    </a:r>
                  </a:p>
                </p:txBody>
              </p:sp>
              <p:sp>
                <p:nvSpPr>
                  <p:cNvPr id="93" name="Rectangle 92">
                    <a:extLst>
                      <a:ext uri="{FF2B5EF4-FFF2-40B4-BE49-F238E27FC236}">
                        <a16:creationId xmlns:a16="http://schemas.microsoft.com/office/drawing/2014/main" id="{D555004F-4A5B-B4EF-7502-97D8F65BB8E3}"/>
                      </a:ext>
                    </a:extLst>
                  </p:cNvPr>
                  <p:cNvSpPr/>
                  <p:nvPr/>
                </p:nvSpPr>
                <p:spPr>
                  <a:xfrm>
                    <a:off x="6912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tx1"/>
                        </a:solidFill>
                      </a:rPr>
                      <a:t>48</a:t>
                    </a:r>
                  </a:p>
                </p:txBody>
              </p:sp>
              <p:sp>
                <p:nvSpPr>
                  <p:cNvPr id="94" name="Rectangle 93">
                    <a:extLst>
                      <a:ext uri="{FF2B5EF4-FFF2-40B4-BE49-F238E27FC236}">
                        <a16:creationId xmlns:a16="http://schemas.microsoft.com/office/drawing/2014/main" id="{785683D0-47A9-8AEB-3D30-E4074B799470}"/>
                      </a:ext>
                    </a:extLst>
                  </p:cNvPr>
                  <p:cNvSpPr/>
                  <p:nvPr/>
                </p:nvSpPr>
                <p:spPr>
                  <a:xfrm>
                    <a:off x="7920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19</a:t>
                    </a:r>
                  </a:p>
                </p:txBody>
              </p:sp>
              <p:sp>
                <p:nvSpPr>
                  <p:cNvPr id="95" name="Rectangle 94">
                    <a:extLst>
                      <a:ext uri="{FF2B5EF4-FFF2-40B4-BE49-F238E27FC236}">
                        <a16:creationId xmlns:a16="http://schemas.microsoft.com/office/drawing/2014/main" id="{F6A8CDE3-E550-590F-A6B6-90EDDF8C9ECF}"/>
                      </a:ext>
                    </a:extLst>
                  </p:cNvPr>
                  <p:cNvSpPr/>
                  <p:nvPr/>
                </p:nvSpPr>
                <p:spPr>
                  <a:xfrm>
                    <a:off x="8928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20</a:t>
                    </a:r>
                    <a:endParaRPr lang="fr-FR" sz="3200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86" name="Rectangle 85">
                  <a:extLst>
                    <a:ext uri="{FF2B5EF4-FFF2-40B4-BE49-F238E27FC236}">
                      <a16:creationId xmlns:a16="http://schemas.microsoft.com/office/drawing/2014/main" id="{9F73BB39-22C1-31EE-15E8-1F45F7A49AB4}"/>
                    </a:ext>
                  </a:extLst>
                </p:cNvPr>
                <p:cNvSpPr/>
                <p:nvPr/>
              </p:nvSpPr>
              <p:spPr>
                <a:xfrm>
                  <a:off x="1004315" y="3186342"/>
                  <a:ext cx="907755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3600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42</a:t>
                  </a:r>
                </a:p>
              </p:txBody>
            </p:sp>
          </p:grpSp>
          <p:grpSp>
            <p:nvGrpSpPr>
              <p:cNvPr id="80" name="Groupe 79">
                <a:extLst>
                  <a:ext uri="{FF2B5EF4-FFF2-40B4-BE49-F238E27FC236}">
                    <a16:creationId xmlns:a16="http://schemas.microsoft.com/office/drawing/2014/main" id="{57D62C1D-E808-DD5B-D728-54D24C79D97A}"/>
                  </a:ext>
                </a:extLst>
              </p:cNvPr>
              <p:cNvGrpSpPr/>
              <p:nvPr/>
            </p:nvGrpSpPr>
            <p:grpSpPr>
              <a:xfrm>
                <a:off x="4498357" y="3185319"/>
                <a:ext cx="1320539" cy="722871"/>
                <a:chOff x="96560" y="3186342"/>
                <a:chExt cx="2723265" cy="1008000"/>
              </a:xfrm>
            </p:grpSpPr>
            <p:grpSp>
              <p:nvGrpSpPr>
                <p:cNvPr id="81" name="Groupe 80">
                  <a:extLst>
                    <a:ext uri="{FF2B5EF4-FFF2-40B4-BE49-F238E27FC236}">
                      <a16:creationId xmlns:a16="http://schemas.microsoft.com/office/drawing/2014/main" id="{342362FD-1190-0B37-9C7A-D8A293131FB5}"/>
                    </a:ext>
                  </a:extLst>
                </p:cNvPr>
                <p:cNvGrpSpPr/>
                <p:nvPr/>
              </p:nvGrpSpPr>
              <p:grpSpPr>
                <a:xfrm>
                  <a:off x="96560" y="3186342"/>
                  <a:ext cx="2723265" cy="1008000"/>
                  <a:chOff x="-143347" y="3807816"/>
                  <a:chExt cx="3024000" cy="1008000"/>
                </a:xfrm>
              </p:grpSpPr>
              <p:sp>
                <p:nvSpPr>
                  <p:cNvPr id="83" name="Rectangle 82">
                    <a:extLst>
                      <a:ext uri="{FF2B5EF4-FFF2-40B4-BE49-F238E27FC236}">
                        <a16:creationId xmlns:a16="http://schemas.microsoft.com/office/drawing/2014/main" id="{29FAC528-E817-13B2-757F-DAC72A58A79D}"/>
                      </a:ext>
                    </a:extLst>
                  </p:cNvPr>
                  <p:cNvSpPr/>
                  <p:nvPr/>
                </p:nvSpPr>
                <p:spPr>
                  <a:xfrm>
                    <a:off x="1872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tx1"/>
                        </a:solidFill>
                      </a:rPr>
                      <a:t>53</a:t>
                    </a:r>
                    <a:endParaRPr lang="fr-FR" sz="3200" b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4" name="Rectangle 83">
                    <a:extLst>
                      <a:ext uri="{FF2B5EF4-FFF2-40B4-BE49-F238E27FC236}">
                        <a16:creationId xmlns:a16="http://schemas.microsoft.com/office/drawing/2014/main" id="{7FE119AF-F164-7A2C-EE8B-C1D92ED52F49}"/>
                      </a:ext>
                    </a:extLst>
                  </p:cNvPr>
                  <p:cNvSpPr/>
                  <p:nvPr/>
                </p:nvSpPr>
                <p:spPr>
                  <a:xfrm>
                    <a:off x="-143347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21</a:t>
                    </a:r>
                    <a:endParaRPr lang="fr-FR" sz="3200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82" name="Rectangle 81">
                  <a:extLst>
                    <a:ext uri="{FF2B5EF4-FFF2-40B4-BE49-F238E27FC236}">
                      <a16:creationId xmlns:a16="http://schemas.microsoft.com/office/drawing/2014/main" id="{1D86BBF1-2A20-FB0F-7857-8D00DD0F4137}"/>
                    </a:ext>
                  </a:extLst>
                </p:cNvPr>
                <p:cNvSpPr/>
                <p:nvPr/>
              </p:nvSpPr>
              <p:spPr>
                <a:xfrm>
                  <a:off x="1004315" y="3186342"/>
                  <a:ext cx="907755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22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8561F326-AD7C-F1B4-486F-5FE26B2A1E7B}"/>
                </a:ext>
              </a:extLst>
            </p:cNvPr>
            <p:cNvSpPr/>
            <p:nvPr/>
          </p:nvSpPr>
          <p:spPr>
            <a:xfrm>
              <a:off x="6097582" y="3632623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24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F64B25CD-014C-A1F3-E523-0F17ED4EBC95}"/>
                </a:ext>
              </a:extLst>
            </p:cNvPr>
            <p:cNvSpPr/>
            <p:nvPr/>
          </p:nvSpPr>
          <p:spPr>
            <a:xfrm>
              <a:off x="6548642" y="3632622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25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563C44FB-24E0-DBAC-C246-96F9D7454C03}"/>
                </a:ext>
              </a:extLst>
            </p:cNvPr>
            <p:cNvSpPr/>
            <p:nvPr/>
          </p:nvSpPr>
          <p:spPr>
            <a:xfrm>
              <a:off x="7007418" y="3632621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26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0BEAFAA-FB12-7E7B-3396-B9C87C036959}"/>
                </a:ext>
              </a:extLst>
            </p:cNvPr>
            <p:cNvSpPr/>
            <p:nvPr/>
          </p:nvSpPr>
          <p:spPr>
            <a:xfrm>
              <a:off x="7454113" y="3632620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27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EEB5F447-AA4C-EBB2-1A03-9B004FF78594}"/>
                </a:ext>
              </a:extLst>
            </p:cNvPr>
            <p:cNvSpPr/>
            <p:nvPr/>
          </p:nvSpPr>
          <p:spPr>
            <a:xfrm>
              <a:off x="7900808" y="3632619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18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F1042792-052B-E01C-3D37-F299DF18B31B}"/>
                </a:ext>
              </a:extLst>
            </p:cNvPr>
            <p:cNvSpPr/>
            <p:nvPr/>
          </p:nvSpPr>
          <p:spPr>
            <a:xfrm>
              <a:off x="8354643" y="3632618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29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9229EBA9-0F15-2093-DA76-83931354A8AF}"/>
                </a:ext>
              </a:extLst>
            </p:cNvPr>
            <p:cNvSpPr/>
            <p:nvPr/>
          </p:nvSpPr>
          <p:spPr>
            <a:xfrm>
              <a:off x="8808478" y="3632617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60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3F9E955D-8271-CE52-72D9-6A581F1A8070}"/>
                </a:ext>
              </a:extLst>
            </p:cNvPr>
            <p:cNvSpPr/>
            <p:nvPr/>
          </p:nvSpPr>
          <p:spPr>
            <a:xfrm>
              <a:off x="9255173" y="3632617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31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BE2908CE-3735-2F68-6A39-EA6749476CB0}"/>
                </a:ext>
              </a:extLst>
            </p:cNvPr>
            <p:cNvSpPr/>
            <p:nvPr/>
          </p:nvSpPr>
          <p:spPr>
            <a:xfrm>
              <a:off x="9718553" y="3632616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32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96" name="Rectangle 95">
            <a:extLst>
              <a:ext uri="{FF2B5EF4-FFF2-40B4-BE49-F238E27FC236}">
                <a16:creationId xmlns:a16="http://schemas.microsoft.com/office/drawing/2014/main" id="{B1CFE47A-0295-7D10-E56C-DE34D2018FF6}"/>
              </a:ext>
            </a:extLst>
          </p:cNvPr>
          <p:cNvSpPr/>
          <p:nvPr/>
        </p:nvSpPr>
        <p:spPr>
          <a:xfrm>
            <a:off x="3235110" y="5108099"/>
            <a:ext cx="1813301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4400" b="1" dirty="0">
                <a:solidFill>
                  <a:srgbClr val="00B050"/>
                </a:solidFill>
              </a:rPr>
              <a:t>   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EDDCF1FB-44D0-FE09-B18E-4233AE44DC90}"/>
              </a:ext>
            </a:extLst>
          </p:cNvPr>
          <p:cNvSpPr/>
          <p:nvPr/>
        </p:nvSpPr>
        <p:spPr>
          <a:xfrm>
            <a:off x="5487229" y="5108098"/>
            <a:ext cx="2745619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921975A1-BC71-5001-9156-F5168B6FBBEA}"/>
              </a:ext>
            </a:extLst>
          </p:cNvPr>
          <p:cNvSpPr/>
          <p:nvPr/>
        </p:nvSpPr>
        <p:spPr>
          <a:xfrm>
            <a:off x="511443" y="5109114"/>
            <a:ext cx="2269911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A7CF3C4E-A710-83AC-6F68-C7FAE10D4898}"/>
              </a:ext>
            </a:extLst>
          </p:cNvPr>
          <p:cNvSpPr/>
          <p:nvPr/>
        </p:nvSpPr>
        <p:spPr>
          <a:xfrm>
            <a:off x="6851637" y="5107074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57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77D32CE8-FD84-F348-961C-D393FCB10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7256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4141620-E205-DCFB-BE0A-9939E0D55415}"/>
              </a:ext>
            </a:extLst>
          </p:cNvPr>
          <p:cNvSpPr/>
          <p:nvPr/>
        </p:nvSpPr>
        <p:spPr>
          <a:xfrm>
            <a:off x="1429112" y="4185231"/>
            <a:ext cx="453835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B93617A-B374-32DD-F46E-969487A11E0B}"/>
              </a:ext>
            </a:extLst>
          </p:cNvPr>
          <p:cNvSpPr txBox="1"/>
          <p:nvPr/>
        </p:nvSpPr>
        <p:spPr>
          <a:xfrm>
            <a:off x="1419597" y="4161945"/>
            <a:ext cx="4538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D105F85-BAB8-6E85-C3A3-48F17C610A2F}"/>
              </a:ext>
            </a:extLst>
          </p:cNvPr>
          <p:cNvSpPr/>
          <p:nvPr/>
        </p:nvSpPr>
        <p:spPr>
          <a:xfrm>
            <a:off x="3891310" y="4185231"/>
            <a:ext cx="453835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2A21BAC-C4E5-7B83-AE8C-6B702532B4CD}"/>
              </a:ext>
            </a:extLst>
          </p:cNvPr>
          <p:cNvSpPr/>
          <p:nvPr/>
        </p:nvSpPr>
        <p:spPr>
          <a:xfrm>
            <a:off x="6609672" y="4185231"/>
            <a:ext cx="453835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82384351-D058-C224-21A6-CC03A2411351}"/>
              </a:ext>
            </a:extLst>
          </p:cNvPr>
          <p:cNvSpPr txBox="1"/>
          <p:nvPr/>
        </p:nvSpPr>
        <p:spPr>
          <a:xfrm>
            <a:off x="3891310" y="4161945"/>
            <a:ext cx="4538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B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A1F97E1-EE72-1174-86F5-9A770B1D32C9}"/>
              </a:ext>
            </a:extLst>
          </p:cNvPr>
          <p:cNvSpPr txBox="1"/>
          <p:nvPr/>
        </p:nvSpPr>
        <p:spPr>
          <a:xfrm>
            <a:off x="6609672" y="4161944"/>
            <a:ext cx="4538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2602522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10457E6B-1A71-8013-9466-BC5F225A22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790064"/>
            <a:ext cx="8991600" cy="3334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6881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5" y="190047"/>
            <a:ext cx="8481703" cy="988409"/>
          </a:xfrm>
        </p:spPr>
        <p:txBody>
          <a:bodyPr>
            <a:normAutofit fontScale="90000"/>
          </a:bodyPr>
          <a:lstStyle/>
          <a:p>
            <a:r>
              <a:rPr lang="fr-FR" dirty="0"/>
              <a:t>Trouve la bonne place pour le nombre indiqué.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C354389C-CE2B-D6E2-0BF3-756D60238AEB}"/>
              </a:ext>
            </a:extLst>
          </p:cNvPr>
          <p:cNvGrpSpPr/>
          <p:nvPr/>
        </p:nvGrpSpPr>
        <p:grpSpPr>
          <a:xfrm>
            <a:off x="-6267" y="5113080"/>
            <a:ext cx="9076706" cy="723894"/>
            <a:chOff x="96560" y="3185319"/>
            <a:chExt cx="8803594" cy="723894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7D1793D0-70F1-2A89-C6AA-4F401D7EAD33}"/>
                </a:ext>
              </a:extLst>
            </p:cNvPr>
            <p:cNvGrpSpPr/>
            <p:nvPr/>
          </p:nvGrpSpPr>
          <p:grpSpPr>
            <a:xfrm>
              <a:off x="96560" y="3186342"/>
              <a:ext cx="4401797" cy="722871"/>
              <a:chOff x="96560" y="3186342"/>
              <a:chExt cx="9077550" cy="1008000"/>
            </a:xfrm>
          </p:grpSpPr>
          <p:grpSp>
            <p:nvGrpSpPr>
              <p:cNvPr id="21" name="Groupe 20">
                <a:extLst>
                  <a:ext uri="{FF2B5EF4-FFF2-40B4-BE49-F238E27FC236}">
                    <a16:creationId xmlns:a16="http://schemas.microsoft.com/office/drawing/2014/main" id="{8CADF064-D692-F152-0FD1-849E4A09071A}"/>
                  </a:ext>
                </a:extLst>
              </p:cNvPr>
              <p:cNvGrpSpPr/>
              <p:nvPr/>
            </p:nvGrpSpPr>
            <p:grpSpPr>
              <a:xfrm>
                <a:off x="96560" y="3186342"/>
                <a:ext cx="9077550" cy="1008000"/>
                <a:chOff x="-143347" y="3807816"/>
                <a:chExt cx="10080000" cy="1008000"/>
              </a:xfrm>
            </p:grpSpPr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02C0F9AC-3C51-A12A-2341-2B204F6DB0DC}"/>
                    </a:ext>
                  </a:extLst>
                </p:cNvPr>
                <p:cNvSpPr/>
                <p:nvPr/>
              </p:nvSpPr>
              <p:spPr>
                <a:xfrm>
                  <a:off x="187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3</a:t>
                  </a:r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314195C9-03B5-1458-8AEC-3BDF59AACE91}"/>
                    </a:ext>
                  </a:extLst>
                </p:cNvPr>
                <p:cNvSpPr/>
                <p:nvPr/>
              </p:nvSpPr>
              <p:spPr>
                <a:xfrm>
                  <a:off x="288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4</a:t>
                  </a:r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91CF6D08-64E5-17D0-FDD6-6AFA04F4D444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8498F67F-74BF-C183-9369-A336CA247497}"/>
                    </a:ext>
                  </a:extLst>
                </p:cNvPr>
                <p:cNvSpPr/>
                <p:nvPr/>
              </p:nvSpPr>
              <p:spPr>
                <a:xfrm>
                  <a:off x="388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5</a:t>
                  </a:r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1E9870C9-0053-0F9A-83C9-1CE65007D2A6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6</a:t>
                  </a:r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9852E1F9-9FA4-7AD1-9F26-A37A53AAAE19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7</a:t>
                  </a:r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ABCE02F0-9DBB-4FF4-95BD-E4BA6B8E4767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8</a:t>
                  </a:r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EC74271B-92F0-109F-AD36-084D0D7232E3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9</a:t>
                  </a:r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49E7AE3F-ED2C-FAB4-9F50-9A3884F3A419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E13E3CAC-C778-F273-3445-128A66C18C85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  <p:grpSp>
          <p:nvGrpSpPr>
            <p:cNvPr id="8" name="Groupe 7">
              <a:extLst>
                <a:ext uri="{FF2B5EF4-FFF2-40B4-BE49-F238E27FC236}">
                  <a16:creationId xmlns:a16="http://schemas.microsoft.com/office/drawing/2014/main" id="{1D8374A3-D75F-A14A-5B4D-686AA11D50F1}"/>
                </a:ext>
              </a:extLst>
            </p:cNvPr>
            <p:cNvGrpSpPr/>
            <p:nvPr/>
          </p:nvGrpSpPr>
          <p:grpSpPr>
            <a:xfrm>
              <a:off x="4498357" y="3185319"/>
              <a:ext cx="4401797" cy="722872"/>
              <a:chOff x="96560" y="3186341"/>
              <a:chExt cx="9077550" cy="1008001"/>
            </a:xfrm>
          </p:grpSpPr>
          <p:grpSp>
            <p:nvGrpSpPr>
              <p:cNvPr id="9" name="Groupe 8">
                <a:extLst>
                  <a:ext uri="{FF2B5EF4-FFF2-40B4-BE49-F238E27FC236}">
                    <a16:creationId xmlns:a16="http://schemas.microsoft.com/office/drawing/2014/main" id="{C4547DC2-4B4B-8E3F-4819-AB53D6F217A5}"/>
                  </a:ext>
                </a:extLst>
              </p:cNvPr>
              <p:cNvGrpSpPr/>
              <p:nvPr/>
            </p:nvGrpSpPr>
            <p:grpSpPr>
              <a:xfrm>
                <a:off x="96560" y="3186341"/>
                <a:ext cx="9077550" cy="1008001"/>
                <a:chOff x="-143347" y="3807815"/>
                <a:chExt cx="10080000" cy="1008001"/>
              </a:xfrm>
            </p:grpSpPr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718CD906-508C-1E72-3C88-0C7B1E00EC35}"/>
                    </a:ext>
                  </a:extLst>
                </p:cNvPr>
                <p:cNvSpPr/>
                <p:nvPr/>
              </p:nvSpPr>
              <p:spPr>
                <a:xfrm>
                  <a:off x="187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13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50EE639E-C770-EE4E-0A2D-46FC209D7DBD}"/>
                    </a:ext>
                  </a:extLst>
                </p:cNvPr>
                <p:cNvSpPr/>
                <p:nvPr/>
              </p:nvSpPr>
              <p:spPr>
                <a:xfrm>
                  <a:off x="2880650" y="3807815"/>
                  <a:ext cx="1008001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14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212EC092-DAF6-3970-1563-FD8495A3D179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11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E806CF8D-FC6B-7B60-1E95-4A3F3F480C39}"/>
                    </a:ext>
                  </a:extLst>
                </p:cNvPr>
                <p:cNvSpPr/>
                <p:nvPr/>
              </p:nvSpPr>
              <p:spPr>
                <a:xfrm>
                  <a:off x="388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15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4B4AE96A-FA1F-E7DA-0ED6-D12440480D8D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16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23E43D5D-603A-2C5D-9A82-23F30D15F649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17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D77CBB63-6F33-A762-D9DD-22CE125BB0C8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18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87EC322E-12AF-4054-0F94-C4B119323FD8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19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CA5C997A-890C-00E2-1BF6-08386E5A9902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20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8353C370-4AD6-D38B-B314-35E6D505FC43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12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812A8C7C-7FF0-977C-723A-7E8EF5F79B5C}"/>
              </a:ext>
            </a:extLst>
          </p:cNvPr>
          <p:cNvSpPr/>
          <p:nvPr/>
        </p:nvSpPr>
        <p:spPr>
          <a:xfrm>
            <a:off x="7713027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18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2378B04-1B90-12AD-7E2D-97EC28DCC02B}"/>
              </a:ext>
            </a:extLst>
          </p:cNvPr>
          <p:cNvSpPr/>
          <p:nvPr/>
        </p:nvSpPr>
        <p:spPr>
          <a:xfrm>
            <a:off x="7255096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17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6225C73-82E6-5553-44DD-1FB31C9DBA97}"/>
              </a:ext>
            </a:extLst>
          </p:cNvPr>
          <p:cNvSpPr/>
          <p:nvPr/>
        </p:nvSpPr>
        <p:spPr>
          <a:xfrm>
            <a:off x="8166862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19</a:t>
            </a:r>
            <a:endParaRPr lang="fr-FR" sz="3200" b="1" dirty="0">
              <a:solidFill>
                <a:schemeClr val="tx1"/>
              </a:solidFill>
            </a:endParaRPr>
          </a:p>
        </p:txBody>
      </p: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063A08C2-EEAD-2CE9-E827-9F9303A96E68}"/>
              </a:ext>
            </a:extLst>
          </p:cNvPr>
          <p:cNvGrpSpPr/>
          <p:nvPr/>
        </p:nvGrpSpPr>
        <p:grpSpPr>
          <a:xfrm>
            <a:off x="0" y="5113079"/>
            <a:ext cx="9076706" cy="723894"/>
            <a:chOff x="96560" y="3185318"/>
            <a:chExt cx="8803594" cy="723894"/>
          </a:xfrm>
        </p:grpSpPr>
        <p:grpSp>
          <p:nvGrpSpPr>
            <p:cNvPr id="36" name="Groupe 35">
              <a:extLst>
                <a:ext uri="{FF2B5EF4-FFF2-40B4-BE49-F238E27FC236}">
                  <a16:creationId xmlns:a16="http://schemas.microsoft.com/office/drawing/2014/main" id="{A7DE3300-2E61-DF87-630A-3DD46AC48F91}"/>
                </a:ext>
              </a:extLst>
            </p:cNvPr>
            <p:cNvGrpSpPr/>
            <p:nvPr/>
          </p:nvGrpSpPr>
          <p:grpSpPr>
            <a:xfrm>
              <a:off x="96560" y="3185318"/>
              <a:ext cx="4401797" cy="723894"/>
              <a:chOff x="96560" y="3184915"/>
              <a:chExt cx="9077550" cy="1009427"/>
            </a:xfrm>
          </p:grpSpPr>
          <p:grpSp>
            <p:nvGrpSpPr>
              <p:cNvPr id="49" name="Groupe 48">
                <a:extLst>
                  <a:ext uri="{FF2B5EF4-FFF2-40B4-BE49-F238E27FC236}">
                    <a16:creationId xmlns:a16="http://schemas.microsoft.com/office/drawing/2014/main" id="{EFEF0A3A-539D-CD39-BDBD-C811217BA3CA}"/>
                  </a:ext>
                </a:extLst>
              </p:cNvPr>
              <p:cNvGrpSpPr/>
              <p:nvPr/>
            </p:nvGrpSpPr>
            <p:grpSpPr>
              <a:xfrm>
                <a:off x="96560" y="3184915"/>
                <a:ext cx="9077550" cy="1009427"/>
                <a:chOff x="-143347" y="3806389"/>
                <a:chExt cx="10080000" cy="1009427"/>
              </a:xfrm>
            </p:grpSpPr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E6E68D02-4CEE-2912-39B0-B4ABEEF21C05}"/>
                    </a:ext>
                  </a:extLst>
                </p:cNvPr>
                <p:cNvSpPr/>
                <p:nvPr/>
              </p:nvSpPr>
              <p:spPr>
                <a:xfrm>
                  <a:off x="1872654" y="3807815"/>
                  <a:ext cx="1007999" cy="1008001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3</a:t>
                  </a:r>
                </a:p>
              </p:txBody>
            </p:sp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C946D845-8507-D3B1-643B-0AACE905FCB6}"/>
                    </a:ext>
                  </a:extLst>
                </p:cNvPr>
                <p:cNvSpPr/>
                <p:nvPr/>
              </p:nvSpPr>
              <p:spPr>
                <a:xfrm>
                  <a:off x="288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4</a:t>
                  </a:r>
                </a:p>
              </p:txBody>
            </p:sp>
            <p:sp>
              <p:nvSpPr>
                <p:cNvPr id="53" name="Rectangle 52">
                  <a:extLst>
                    <a:ext uri="{FF2B5EF4-FFF2-40B4-BE49-F238E27FC236}">
                      <a16:creationId xmlns:a16="http://schemas.microsoft.com/office/drawing/2014/main" id="{E19FFFF4-FD10-68F8-5CC0-74A77AC20A37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  <p:sp>
              <p:nvSpPr>
                <p:cNvPr id="54" name="Rectangle 53">
                  <a:extLst>
                    <a:ext uri="{FF2B5EF4-FFF2-40B4-BE49-F238E27FC236}">
                      <a16:creationId xmlns:a16="http://schemas.microsoft.com/office/drawing/2014/main" id="{60D9AFE6-963B-6308-D73D-1E89589E8167}"/>
                    </a:ext>
                  </a:extLst>
                </p:cNvPr>
                <p:cNvSpPr/>
                <p:nvPr/>
              </p:nvSpPr>
              <p:spPr>
                <a:xfrm>
                  <a:off x="388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5</a:t>
                  </a:r>
                </a:p>
              </p:txBody>
            </p:sp>
            <p:sp>
              <p:nvSpPr>
                <p:cNvPr id="55" name="Rectangle 54">
                  <a:extLst>
                    <a:ext uri="{FF2B5EF4-FFF2-40B4-BE49-F238E27FC236}">
                      <a16:creationId xmlns:a16="http://schemas.microsoft.com/office/drawing/2014/main" id="{4CBEBA87-BD4F-7EDA-62B9-A264011B9214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6</a:t>
                  </a:r>
                </a:p>
              </p:txBody>
            </p:sp>
            <p:sp>
              <p:nvSpPr>
                <p:cNvPr id="56" name="Rectangle 55">
                  <a:extLst>
                    <a:ext uri="{FF2B5EF4-FFF2-40B4-BE49-F238E27FC236}">
                      <a16:creationId xmlns:a16="http://schemas.microsoft.com/office/drawing/2014/main" id="{2F6A2F23-4FC5-6157-A7D0-04347161395E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7</a:t>
                  </a:r>
                </a:p>
              </p:txBody>
            </p:sp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2AEB28DA-6B32-23A7-DDE6-D7F76282BC91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8</a:t>
                  </a:r>
                </a:p>
              </p:txBody>
            </p:sp>
            <p:sp>
              <p:nvSpPr>
                <p:cNvPr id="58" name="Rectangle 57">
                  <a:extLst>
                    <a:ext uri="{FF2B5EF4-FFF2-40B4-BE49-F238E27FC236}">
                      <a16:creationId xmlns:a16="http://schemas.microsoft.com/office/drawing/2014/main" id="{7DCE2EF5-C0B7-3242-5661-F60C32A32632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9</a:t>
                  </a:r>
                </a:p>
              </p:txBody>
            </p:sp>
            <p:sp>
              <p:nvSpPr>
                <p:cNvPr id="59" name="Rectangle 58">
                  <a:extLst>
                    <a:ext uri="{FF2B5EF4-FFF2-40B4-BE49-F238E27FC236}">
                      <a16:creationId xmlns:a16="http://schemas.microsoft.com/office/drawing/2014/main" id="{60436C05-CAC8-7991-548F-5BC61ABD0D7A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948F5951-28FE-8B72-A9A3-4C07D53DC9DD}"/>
                    </a:ext>
                  </a:extLst>
                </p:cNvPr>
                <p:cNvSpPr/>
                <p:nvPr/>
              </p:nvSpPr>
              <p:spPr>
                <a:xfrm>
                  <a:off x="2894277" y="3806389"/>
                  <a:ext cx="1007999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4</a:t>
                  </a:r>
                </a:p>
              </p:txBody>
            </p:sp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39D5E03D-3DC9-C016-CC66-57F7D25AF211}"/>
                    </a:ext>
                  </a:extLst>
                </p:cNvPr>
                <p:cNvSpPr/>
                <p:nvPr/>
              </p:nvSpPr>
              <p:spPr>
                <a:xfrm>
                  <a:off x="-129723" y="3806389"/>
                  <a:ext cx="1007999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1</a:t>
                  </a:r>
                </a:p>
              </p:txBody>
            </p:sp>
          </p:grp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9E892D34-07A0-690F-F8DF-06EB96BA0D08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FEC01B38-F37A-0052-8130-35AF03ECE9E9}"/>
                  </a:ext>
                </a:extLst>
              </p:cNvPr>
              <p:cNvSpPr/>
              <p:nvPr/>
            </p:nvSpPr>
            <p:spPr>
              <a:xfrm>
                <a:off x="1016584" y="3184915"/>
                <a:ext cx="907754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b="1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  <p:grpSp>
          <p:nvGrpSpPr>
            <p:cNvPr id="37" name="Groupe 36">
              <a:extLst>
                <a:ext uri="{FF2B5EF4-FFF2-40B4-BE49-F238E27FC236}">
                  <a16:creationId xmlns:a16="http://schemas.microsoft.com/office/drawing/2014/main" id="{A284F072-9C5C-06A6-6A10-DC700EAD078A}"/>
                </a:ext>
              </a:extLst>
            </p:cNvPr>
            <p:cNvGrpSpPr/>
            <p:nvPr/>
          </p:nvGrpSpPr>
          <p:grpSpPr>
            <a:xfrm>
              <a:off x="4498357" y="3185319"/>
              <a:ext cx="4401797" cy="722872"/>
              <a:chOff x="96560" y="3186341"/>
              <a:chExt cx="9077550" cy="1008001"/>
            </a:xfrm>
          </p:grpSpPr>
          <p:grpSp>
            <p:nvGrpSpPr>
              <p:cNvPr id="38" name="Groupe 37">
                <a:extLst>
                  <a:ext uri="{FF2B5EF4-FFF2-40B4-BE49-F238E27FC236}">
                    <a16:creationId xmlns:a16="http://schemas.microsoft.com/office/drawing/2014/main" id="{87AEF856-8FE5-FE50-F8B5-260BFF393BB2}"/>
                  </a:ext>
                </a:extLst>
              </p:cNvPr>
              <p:cNvGrpSpPr/>
              <p:nvPr/>
            </p:nvGrpSpPr>
            <p:grpSpPr>
              <a:xfrm>
                <a:off x="96560" y="3186341"/>
                <a:ext cx="9077550" cy="1008001"/>
                <a:chOff x="-143347" y="3807815"/>
                <a:chExt cx="10080000" cy="1008001"/>
              </a:xfrm>
            </p:grpSpPr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9B709E06-387B-202E-8D9B-D5500F36CDE8}"/>
                    </a:ext>
                  </a:extLst>
                </p:cNvPr>
                <p:cNvSpPr/>
                <p:nvPr/>
              </p:nvSpPr>
              <p:spPr>
                <a:xfrm>
                  <a:off x="187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13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FE8B60FC-1B5D-2216-95F7-63267FDD9806}"/>
                    </a:ext>
                  </a:extLst>
                </p:cNvPr>
                <p:cNvSpPr/>
                <p:nvPr/>
              </p:nvSpPr>
              <p:spPr>
                <a:xfrm>
                  <a:off x="2880650" y="3807815"/>
                  <a:ext cx="1008001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" name="Rectangle 41">
                  <a:extLst>
                    <a:ext uri="{FF2B5EF4-FFF2-40B4-BE49-F238E27FC236}">
                      <a16:creationId xmlns:a16="http://schemas.microsoft.com/office/drawing/2014/main" id="{CC118506-0F15-1A43-0687-D749EDC6011E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11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0AB26E4B-CA28-E466-BACA-D82E68747271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16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5" name="Rectangle 44">
                  <a:extLst>
                    <a:ext uri="{FF2B5EF4-FFF2-40B4-BE49-F238E27FC236}">
                      <a16:creationId xmlns:a16="http://schemas.microsoft.com/office/drawing/2014/main" id="{AE96AB43-77C8-6A30-676D-C56D774173DC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17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id="{0B995F92-4906-AB0B-3B30-E65800D63BC5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18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35484300-4321-D2FE-21BA-89B74D9C16DD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19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F78A60A6-9964-1415-ADA2-D7B041203E2E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20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282CC497-57A9-3841-3171-7C504758391B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bg1"/>
                    </a:solidFill>
                  </a:rPr>
                  <a:t>12</a:t>
                </a:r>
                <a:endParaRPr lang="fr-FR" sz="3200" b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83125127-17A5-EE49-2FD8-BE521B2791E5}"/>
              </a:ext>
            </a:extLst>
          </p:cNvPr>
          <p:cNvSpPr/>
          <p:nvPr/>
        </p:nvSpPr>
        <p:spPr>
          <a:xfrm>
            <a:off x="7261363" y="5113080"/>
            <a:ext cx="453835" cy="722871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bg1"/>
                </a:solidFill>
              </a:rPr>
              <a:t>17</a:t>
            </a:r>
            <a:endParaRPr lang="fr-FR" sz="3200" b="1" dirty="0">
              <a:solidFill>
                <a:schemeClr val="bg1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E5AD58E4-A025-807A-1357-452452581146}"/>
              </a:ext>
            </a:extLst>
          </p:cNvPr>
          <p:cNvSpPr/>
          <p:nvPr/>
        </p:nvSpPr>
        <p:spPr>
          <a:xfrm>
            <a:off x="6134" y="5113079"/>
            <a:ext cx="1813301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20BCAFDE-65D7-6CDA-36FE-2CC99379DB41}"/>
              </a:ext>
            </a:extLst>
          </p:cNvPr>
          <p:cNvSpPr/>
          <p:nvPr/>
        </p:nvSpPr>
        <p:spPr>
          <a:xfrm>
            <a:off x="2262909" y="5113079"/>
            <a:ext cx="1813301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628116A9-775A-8E71-F103-A56A1381213B}"/>
              </a:ext>
            </a:extLst>
          </p:cNvPr>
          <p:cNvSpPr/>
          <p:nvPr/>
        </p:nvSpPr>
        <p:spPr>
          <a:xfrm>
            <a:off x="4540526" y="5113079"/>
            <a:ext cx="1817261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3720870" y="2034882"/>
            <a:ext cx="133010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7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3EA7B9A8-B6B2-ADAA-C73A-39126C9320EB}"/>
              </a:ext>
            </a:extLst>
          </p:cNvPr>
          <p:cNvSpPr/>
          <p:nvPr/>
        </p:nvSpPr>
        <p:spPr>
          <a:xfrm>
            <a:off x="6813663" y="5022977"/>
            <a:ext cx="2386281" cy="8946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6472E66-7CD9-A040-F0D1-98A6B04BE702}"/>
              </a:ext>
            </a:extLst>
          </p:cNvPr>
          <p:cNvSpPr/>
          <p:nvPr/>
        </p:nvSpPr>
        <p:spPr>
          <a:xfrm>
            <a:off x="692510" y="4185231"/>
            <a:ext cx="453835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5F13A416-7FB5-B61A-FB83-E6A90EECDD23}"/>
              </a:ext>
            </a:extLst>
          </p:cNvPr>
          <p:cNvSpPr txBox="1"/>
          <p:nvPr/>
        </p:nvSpPr>
        <p:spPr>
          <a:xfrm>
            <a:off x="682995" y="4161945"/>
            <a:ext cx="4538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A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4776DDF-AAB8-F7B0-2978-CC95DE3548E9}"/>
              </a:ext>
            </a:extLst>
          </p:cNvPr>
          <p:cNvSpPr/>
          <p:nvPr/>
        </p:nvSpPr>
        <p:spPr>
          <a:xfrm>
            <a:off x="2993840" y="4185231"/>
            <a:ext cx="453835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7EA26E90-3888-0568-2EF4-2B1EDC2F2B21}"/>
              </a:ext>
            </a:extLst>
          </p:cNvPr>
          <p:cNvSpPr/>
          <p:nvPr/>
        </p:nvSpPr>
        <p:spPr>
          <a:xfrm>
            <a:off x="5348134" y="4185231"/>
            <a:ext cx="453835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67" name="ZoneTexte 66">
            <a:extLst>
              <a:ext uri="{FF2B5EF4-FFF2-40B4-BE49-F238E27FC236}">
                <a16:creationId xmlns:a16="http://schemas.microsoft.com/office/drawing/2014/main" id="{07726413-DD95-36F7-1D87-F62541916260}"/>
              </a:ext>
            </a:extLst>
          </p:cNvPr>
          <p:cNvSpPr txBox="1"/>
          <p:nvPr/>
        </p:nvSpPr>
        <p:spPr>
          <a:xfrm>
            <a:off x="2993840" y="4161945"/>
            <a:ext cx="4538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B</a:t>
            </a:r>
          </a:p>
        </p:txBody>
      </p:sp>
      <p:sp>
        <p:nvSpPr>
          <p:cNvPr id="70" name="ZoneTexte 69">
            <a:extLst>
              <a:ext uri="{FF2B5EF4-FFF2-40B4-BE49-F238E27FC236}">
                <a16:creationId xmlns:a16="http://schemas.microsoft.com/office/drawing/2014/main" id="{3EBA8B24-A60B-4D2E-6E04-7F4B59B8A15A}"/>
              </a:ext>
            </a:extLst>
          </p:cNvPr>
          <p:cNvSpPr txBox="1"/>
          <p:nvPr/>
        </p:nvSpPr>
        <p:spPr>
          <a:xfrm>
            <a:off x="5348134" y="4161944"/>
            <a:ext cx="4538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258679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7256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C354389C-CE2B-D6E2-0BF3-756D60238AEB}"/>
              </a:ext>
            </a:extLst>
          </p:cNvPr>
          <p:cNvGrpSpPr/>
          <p:nvPr/>
        </p:nvGrpSpPr>
        <p:grpSpPr>
          <a:xfrm>
            <a:off x="-6267" y="5113080"/>
            <a:ext cx="9076706" cy="723894"/>
            <a:chOff x="96560" y="3185319"/>
            <a:chExt cx="8803594" cy="723894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7D1793D0-70F1-2A89-C6AA-4F401D7EAD33}"/>
                </a:ext>
              </a:extLst>
            </p:cNvPr>
            <p:cNvGrpSpPr/>
            <p:nvPr/>
          </p:nvGrpSpPr>
          <p:grpSpPr>
            <a:xfrm>
              <a:off x="96560" y="3186342"/>
              <a:ext cx="4401797" cy="722871"/>
              <a:chOff x="96560" y="3186342"/>
              <a:chExt cx="9077550" cy="1008000"/>
            </a:xfrm>
          </p:grpSpPr>
          <p:grpSp>
            <p:nvGrpSpPr>
              <p:cNvPr id="21" name="Groupe 20">
                <a:extLst>
                  <a:ext uri="{FF2B5EF4-FFF2-40B4-BE49-F238E27FC236}">
                    <a16:creationId xmlns:a16="http://schemas.microsoft.com/office/drawing/2014/main" id="{8CADF064-D692-F152-0FD1-849E4A09071A}"/>
                  </a:ext>
                </a:extLst>
              </p:cNvPr>
              <p:cNvGrpSpPr/>
              <p:nvPr/>
            </p:nvGrpSpPr>
            <p:grpSpPr>
              <a:xfrm>
                <a:off x="96560" y="3186342"/>
                <a:ext cx="9077550" cy="1008000"/>
                <a:chOff x="-143347" y="3807816"/>
                <a:chExt cx="10080000" cy="1008000"/>
              </a:xfrm>
            </p:grpSpPr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02C0F9AC-3C51-A12A-2341-2B204F6DB0DC}"/>
                    </a:ext>
                  </a:extLst>
                </p:cNvPr>
                <p:cNvSpPr/>
                <p:nvPr/>
              </p:nvSpPr>
              <p:spPr>
                <a:xfrm>
                  <a:off x="187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3</a:t>
                  </a:r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314195C9-03B5-1458-8AEC-3BDF59AACE91}"/>
                    </a:ext>
                  </a:extLst>
                </p:cNvPr>
                <p:cNvSpPr/>
                <p:nvPr/>
              </p:nvSpPr>
              <p:spPr>
                <a:xfrm>
                  <a:off x="288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4</a:t>
                  </a:r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91CF6D08-64E5-17D0-FDD6-6AFA04F4D444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8498F67F-74BF-C183-9369-A336CA247497}"/>
                    </a:ext>
                  </a:extLst>
                </p:cNvPr>
                <p:cNvSpPr/>
                <p:nvPr/>
              </p:nvSpPr>
              <p:spPr>
                <a:xfrm>
                  <a:off x="388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5</a:t>
                  </a:r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1E9870C9-0053-0F9A-83C9-1CE65007D2A6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6</a:t>
                  </a:r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9852E1F9-9FA4-7AD1-9F26-A37A53AAAE19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7</a:t>
                  </a:r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ABCE02F0-9DBB-4FF4-95BD-E4BA6B8E4767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8</a:t>
                  </a:r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EC74271B-92F0-109F-AD36-084D0D7232E3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9</a:t>
                  </a:r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49E7AE3F-ED2C-FAB4-9F50-9A3884F3A419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E13E3CAC-C778-F273-3445-128A66C18C85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  <p:grpSp>
          <p:nvGrpSpPr>
            <p:cNvPr id="8" name="Groupe 7">
              <a:extLst>
                <a:ext uri="{FF2B5EF4-FFF2-40B4-BE49-F238E27FC236}">
                  <a16:creationId xmlns:a16="http://schemas.microsoft.com/office/drawing/2014/main" id="{1D8374A3-D75F-A14A-5B4D-686AA11D50F1}"/>
                </a:ext>
              </a:extLst>
            </p:cNvPr>
            <p:cNvGrpSpPr/>
            <p:nvPr/>
          </p:nvGrpSpPr>
          <p:grpSpPr>
            <a:xfrm>
              <a:off x="4498357" y="3185319"/>
              <a:ext cx="4401797" cy="722872"/>
              <a:chOff x="96560" y="3186341"/>
              <a:chExt cx="9077550" cy="1008001"/>
            </a:xfrm>
          </p:grpSpPr>
          <p:grpSp>
            <p:nvGrpSpPr>
              <p:cNvPr id="9" name="Groupe 8">
                <a:extLst>
                  <a:ext uri="{FF2B5EF4-FFF2-40B4-BE49-F238E27FC236}">
                    <a16:creationId xmlns:a16="http://schemas.microsoft.com/office/drawing/2014/main" id="{C4547DC2-4B4B-8E3F-4819-AB53D6F217A5}"/>
                  </a:ext>
                </a:extLst>
              </p:cNvPr>
              <p:cNvGrpSpPr/>
              <p:nvPr/>
            </p:nvGrpSpPr>
            <p:grpSpPr>
              <a:xfrm>
                <a:off x="96560" y="3186341"/>
                <a:ext cx="9077550" cy="1008001"/>
                <a:chOff x="-143347" y="3807815"/>
                <a:chExt cx="10080000" cy="1008001"/>
              </a:xfrm>
            </p:grpSpPr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718CD906-508C-1E72-3C88-0C7B1E00EC35}"/>
                    </a:ext>
                  </a:extLst>
                </p:cNvPr>
                <p:cNvSpPr/>
                <p:nvPr/>
              </p:nvSpPr>
              <p:spPr>
                <a:xfrm>
                  <a:off x="187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13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50EE639E-C770-EE4E-0A2D-46FC209D7DBD}"/>
                    </a:ext>
                  </a:extLst>
                </p:cNvPr>
                <p:cNvSpPr/>
                <p:nvPr/>
              </p:nvSpPr>
              <p:spPr>
                <a:xfrm>
                  <a:off x="2880650" y="3807815"/>
                  <a:ext cx="1008001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14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212EC092-DAF6-3970-1563-FD8495A3D179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11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E806CF8D-FC6B-7B60-1E95-4A3F3F480C39}"/>
                    </a:ext>
                  </a:extLst>
                </p:cNvPr>
                <p:cNvSpPr/>
                <p:nvPr/>
              </p:nvSpPr>
              <p:spPr>
                <a:xfrm>
                  <a:off x="388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15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4B4AE96A-FA1F-E7DA-0ED6-D12440480D8D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16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23E43D5D-603A-2C5D-9A82-23F30D15F649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17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D77CBB63-6F33-A762-D9DD-22CE125BB0C8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18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87EC322E-12AF-4054-0F94-C4B119323FD8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19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CA5C997A-890C-00E2-1BF6-08386E5A9902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20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8353C370-4AD6-D38B-B314-35E6D505FC43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12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812A8C7C-7FF0-977C-723A-7E8EF5F79B5C}"/>
              </a:ext>
            </a:extLst>
          </p:cNvPr>
          <p:cNvSpPr/>
          <p:nvPr/>
        </p:nvSpPr>
        <p:spPr>
          <a:xfrm>
            <a:off x="7713027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18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2378B04-1B90-12AD-7E2D-97EC28DCC02B}"/>
              </a:ext>
            </a:extLst>
          </p:cNvPr>
          <p:cNvSpPr/>
          <p:nvPr/>
        </p:nvSpPr>
        <p:spPr>
          <a:xfrm>
            <a:off x="7255096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17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6225C73-82E6-5553-44DD-1FB31C9DBA97}"/>
              </a:ext>
            </a:extLst>
          </p:cNvPr>
          <p:cNvSpPr/>
          <p:nvPr/>
        </p:nvSpPr>
        <p:spPr>
          <a:xfrm>
            <a:off x="8166862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19</a:t>
            </a:r>
            <a:endParaRPr lang="fr-FR" sz="3200" b="1" dirty="0">
              <a:solidFill>
                <a:schemeClr val="tx1"/>
              </a:solidFill>
            </a:endParaRPr>
          </a:p>
        </p:txBody>
      </p: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063A08C2-EEAD-2CE9-E827-9F9303A96E68}"/>
              </a:ext>
            </a:extLst>
          </p:cNvPr>
          <p:cNvGrpSpPr/>
          <p:nvPr/>
        </p:nvGrpSpPr>
        <p:grpSpPr>
          <a:xfrm>
            <a:off x="0" y="5113079"/>
            <a:ext cx="9076706" cy="723894"/>
            <a:chOff x="96560" y="3185318"/>
            <a:chExt cx="8803594" cy="723894"/>
          </a:xfrm>
        </p:grpSpPr>
        <p:grpSp>
          <p:nvGrpSpPr>
            <p:cNvPr id="36" name="Groupe 35">
              <a:extLst>
                <a:ext uri="{FF2B5EF4-FFF2-40B4-BE49-F238E27FC236}">
                  <a16:creationId xmlns:a16="http://schemas.microsoft.com/office/drawing/2014/main" id="{A7DE3300-2E61-DF87-630A-3DD46AC48F91}"/>
                </a:ext>
              </a:extLst>
            </p:cNvPr>
            <p:cNvGrpSpPr/>
            <p:nvPr/>
          </p:nvGrpSpPr>
          <p:grpSpPr>
            <a:xfrm>
              <a:off x="96560" y="3185318"/>
              <a:ext cx="4401797" cy="723894"/>
              <a:chOff x="96560" y="3184915"/>
              <a:chExt cx="9077550" cy="1009427"/>
            </a:xfrm>
          </p:grpSpPr>
          <p:grpSp>
            <p:nvGrpSpPr>
              <p:cNvPr id="49" name="Groupe 48">
                <a:extLst>
                  <a:ext uri="{FF2B5EF4-FFF2-40B4-BE49-F238E27FC236}">
                    <a16:creationId xmlns:a16="http://schemas.microsoft.com/office/drawing/2014/main" id="{EFEF0A3A-539D-CD39-BDBD-C811217BA3CA}"/>
                  </a:ext>
                </a:extLst>
              </p:cNvPr>
              <p:cNvGrpSpPr/>
              <p:nvPr/>
            </p:nvGrpSpPr>
            <p:grpSpPr>
              <a:xfrm>
                <a:off x="96560" y="3184915"/>
                <a:ext cx="9077550" cy="1009427"/>
                <a:chOff x="-143347" y="3806389"/>
                <a:chExt cx="10080000" cy="1009427"/>
              </a:xfrm>
            </p:grpSpPr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E6E68D02-4CEE-2912-39B0-B4ABEEF21C05}"/>
                    </a:ext>
                  </a:extLst>
                </p:cNvPr>
                <p:cNvSpPr/>
                <p:nvPr/>
              </p:nvSpPr>
              <p:spPr>
                <a:xfrm>
                  <a:off x="1872654" y="3807815"/>
                  <a:ext cx="1007999" cy="1008001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3</a:t>
                  </a:r>
                </a:p>
              </p:txBody>
            </p:sp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C946D845-8507-D3B1-643B-0AACE905FCB6}"/>
                    </a:ext>
                  </a:extLst>
                </p:cNvPr>
                <p:cNvSpPr/>
                <p:nvPr/>
              </p:nvSpPr>
              <p:spPr>
                <a:xfrm>
                  <a:off x="288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4</a:t>
                  </a:r>
                </a:p>
              </p:txBody>
            </p:sp>
            <p:sp>
              <p:nvSpPr>
                <p:cNvPr id="53" name="Rectangle 52">
                  <a:extLst>
                    <a:ext uri="{FF2B5EF4-FFF2-40B4-BE49-F238E27FC236}">
                      <a16:creationId xmlns:a16="http://schemas.microsoft.com/office/drawing/2014/main" id="{E19FFFF4-FD10-68F8-5CC0-74A77AC20A37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  <p:sp>
              <p:nvSpPr>
                <p:cNvPr id="54" name="Rectangle 53">
                  <a:extLst>
                    <a:ext uri="{FF2B5EF4-FFF2-40B4-BE49-F238E27FC236}">
                      <a16:creationId xmlns:a16="http://schemas.microsoft.com/office/drawing/2014/main" id="{60D9AFE6-963B-6308-D73D-1E89589E8167}"/>
                    </a:ext>
                  </a:extLst>
                </p:cNvPr>
                <p:cNvSpPr/>
                <p:nvPr/>
              </p:nvSpPr>
              <p:spPr>
                <a:xfrm>
                  <a:off x="388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5</a:t>
                  </a:r>
                </a:p>
              </p:txBody>
            </p:sp>
            <p:sp>
              <p:nvSpPr>
                <p:cNvPr id="55" name="Rectangle 54">
                  <a:extLst>
                    <a:ext uri="{FF2B5EF4-FFF2-40B4-BE49-F238E27FC236}">
                      <a16:creationId xmlns:a16="http://schemas.microsoft.com/office/drawing/2014/main" id="{4CBEBA87-BD4F-7EDA-62B9-A264011B9214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6</a:t>
                  </a:r>
                </a:p>
              </p:txBody>
            </p:sp>
            <p:sp>
              <p:nvSpPr>
                <p:cNvPr id="56" name="Rectangle 55">
                  <a:extLst>
                    <a:ext uri="{FF2B5EF4-FFF2-40B4-BE49-F238E27FC236}">
                      <a16:creationId xmlns:a16="http://schemas.microsoft.com/office/drawing/2014/main" id="{2F6A2F23-4FC5-6157-A7D0-04347161395E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7</a:t>
                  </a:r>
                </a:p>
              </p:txBody>
            </p:sp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2AEB28DA-6B32-23A7-DDE6-D7F76282BC91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8</a:t>
                  </a:r>
                </a:p>
              </p:txBody>
            </p:sp>
            <p:sp>
              <p:nvSpPr>
                <p:cNvPr id="58" name="Rectangle 57">
                  <a:extLst>
                    <a:ext uri="{FF2B5EF4-FFF2-40B4-BE49-F238E27FC236}">
                      <a16:creationId xmlns:a16="http://schemas.microsoft.com/office/drawing/2014/main" id="{7DCE2EF5-C0B7-3242-5661-F60C32A32632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9</a:t>
                  </a:r>
                </a:p>
              </p:txBody>
            </p:sp>
            <p:sp>
              <p:nvSpPr>
                <p:cNvPr id="59" name="Rectangle 58">
                  <a:extLst>
                    <a:ext uri="{FF2B5EF4-FFF2-40B4-BE49-F238E27FC236}">
                      <a16:creationId xmlns:a16="http://schemas.microsoft.com/office/drawing/2014/main" id="{60436C05-CAC8-7991-548F-5BC61ABD0D7A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948F5951-28FE-8B72-A9A3-4C07D53DC9DD}"/>
                    </a:ext>
                  </a:extLst>
                </p:cNvPr>
                <p:cNvSpPr/>
                <p:nvPr/>
              </p:nvSpPr>
              <p:spPr>
                <a:xfrm>
                  <a:off x="2894277" y="3806389"/>
                  <a:ext cx="1007999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4</a:t>
                  </a:r>
                </a:p>
              </p:txBody>
            </p:sp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39D5E03D-3DC9-C016-CC66-57F7D25AF211}"/>
                    </a:ext>
                  </a:extLst>
                </p:cNvPr>
                <p:cNvSpPr/>
                <p:nvPr/>
              </p:nvSpPr>
              <p:spPr>
                <a:xfrm>
                  <a:off x="-129723" y="3806389"/>
                  <a:ext cx="1007999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1</a:t>
                  </a:r>
                </a:p>
              </p:txBody>
            </p:sp>
          </p:grp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9E892D34-07A0-690F-F8DF-06EB96BA0D08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FEC01B38-F37A-0052-8130-35AF03ECE9E9}"/>
                  </a:ext>
                </a:extLst>
              </p:cNvPr>
              <p:cNvSpPr/>
              <p:nvPr/>
            </p:nvSpPr>
            <p:spPr>
              <a:xfrm>
                <a:off x="1016584" y="3184915"/>
                <a:ext cx="907754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b="1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  <p:grpSp>
          <p:nvGrpSpPr>
            <p:cNvPr id="37" name="Groupe 36">
              <a:extLst>
                <a:ext uri="{FF2B5EF4-FFF2-40B4-BE49-F238E27FC236}">
                  <a16:creationId xmlns:a16="http://schemas.microsoft.com/office/drawing/2014/main" id="{A284F072-9C5C-06A6-6A10-DC700EAD078A}"/>
                </a:ext>
              </a:extLst>
            </p:cNvPr>
            <p:cNvGrpSpPr/>
            <p:nvPr/>
          </p:nvGrpSpPr>
          <p:grpSpPr>
            <a:xfrm>
              <a:off x="4498357" y="3185319"/>
              <a:ext cx="4401797" cy="722872"/>
              <a:chOff x="96560" y="3186341"/>
              <a:chExt cx="9077550" cy="1008001"/>
            </a:xfrm>
          </p:grpSpPr>
          <p:grpSp>
            <p:nvGrpSpPr>
              <p:cNvPr id="38" name="Groupe 37">
                <a:extLst>
                  <a:ext uri="{FF2B5EF4-FFF2-40B4-BE49-F238E27FC236}">
                    <a16:creationId xmlns:a16="http://schemas.microsoft.com/office/drawing/2014/main" id="{87AEF856-8FE5-FE50-F8B5-260BFF393BB2}"/>
                  </a:ext>
                </a:extLst>
              </p:cNvPr>
              <p:cNvGrpSpPr/>
              <p:nvPr/>
            </p:nvGrpSpPr>
            <p:grpSpPr>
              <a:xfrm>
                <a:off x="96560" y="3186341"/>
                <a:ext cx="9077550" cy="1008001"/>
                <a:chOff x="-143347" y="3807815"/>
                <a:chExt cx="10080000" cy="1008001"/>
              </a:xfrm>
            </p:grpSpPr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9B709E06-387B-202E-8D9B-D5500F36CDE8}"/>
                    </a:ext>
                  </a:extLst>
                </p:cNvPr>
                <p:cNvSpPr/>
                <p:nvPr/>
              </p:nvSpPr>
              <p:spPr>
                <a:xfrm>
                  <a:off x="187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13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FE8B60FC-1B5D-2216-95F7-63267FDD9806}"/>
                    </a:ext>
                  </a:extLst>
                </p:cNvPr>
                <p:cNvSpPr/>
                <p:nvPr/>
              </p:nvSpPr>
              <p:spPr>
                <a:xfrm>
                  <a:off x="2880650" y="3807815"/>
                  <a:ext cx="1008001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14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2" name="Rectangle 41">
                  <a:extLst>
                    <a:ext uri="{FF2B5EF4-FFF2-40B4-BE49-F238E27FC236}">
                      <a16:creationId xmlns:a16="http://schemas.microsoft.com/office/drawing/2014/main" id="{CC118506-0F15-1A43-0687-D749EDC6011E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11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6FBDA163-318F-00AF-BA28-EF8064FC56F6}"/>
                    </a:ext>
                  </a:extLst>
                </p:cNvPr>
                <p:cNvSpPr/>
                <p:nvPr/>
              </p:nvSpPr>
              <p:spPr>
                <a:xfrm>
                  <a:off x="388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15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0AB26E4B-CA28-E466-BACA-D82E68747271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16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5" name="Rectangle 44">
                  <a:extLst>
                    <a:ext uri="{FF2B5EF4-FFF2-40B4-BE49-F238E27FC236}">
                      <a16:creationId xmlns:a16="http://schemas.microsoft.com/office/drawing/2014/main" id="{AE96AB43-77C8-6A30-676D-C56D774173DC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17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id="{0B995F92-4906-AB0B-3B30-E65800D63BC5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18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35484300-4321-D2FE-21BA-89B74D9C16DD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19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F78A60A6-9964-1415-ADA2-D7B041203E2E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20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282CC497-57A9-3841-3171-7C504758391B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bg1"/>
                    </a:solidFill>
                  </a:rPr>
                  <a:t>12</a:t>
                </a:r>
                <a:endParaRPr lang="fr-FR" sz="3200" b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83125127-17A5-EE49-2FD8-BE521B2791E5}"/>
              </a:ext>
            </a:extLst>
          </p:cNvPr>
          <p:cNvSpPr/>
          <p:nvPr/>
        </p:nvSpPr>
        <p:spPr>
          <a:xfrm>
            <a:off x="7261363" y="5113080"/>
            <a:ext cx="453835" cy="722871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bg1"/>
                </a:solidFill>
              </a:rPr>
              <a:t>17</a:t>
            </a:r>
            <a:endParaRPr lang="fr-FR" sz="3200" b="1" dirty="0">
              <a:solidFill>
                <a:schemeClr val="bg1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E5AD58E4-A025-807A-1357-452452581146}"/>
              </a:ext>
            </a:extLst>
          </p:cNvPr>
          <p:cNvSpPr/>
          <p:nvPr/>
        </p:nvSpPr>
        <p:spPr>
          <a:xfrm>
            <a:off x="6134" y="5113079"/>
            <a:ext cx="1813301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20BCAFDE-65D7-6CDA-36FE-2CC99379DB41}"/>
              </a:ext>
            </a:extLst>
          </p:cNvPr>
          <p:cNvSpPr/>
          <p:nvPr/>
        </p:nvSpPr>
        <p:spPr>
          <a:xfrm>
            <a:off x="2262908" y="5113079"/>
            <a:ext cx="1817449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628116A9-775A-8E71-F103-A56A1381213B}"/>
              </a:ext>
            </a:extLst>
          </p:cNvPr>
          <p:cNvSpPr/>
          <p:nvPr/>
        </p:nvSpPr>
        <p:spPr>
          <a:xfrm>
            <a:off x="4545611" y="5113079"/>
            <a:ext cx="1795547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3720870" y="2034882"/>
            <a:ext cx="133010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7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10573D7-EEBF-FAC0-26AA-102DD8EC0461}"/>
              </a:ext>
            </a:extLst>
          </p:cNvPr>
          <p:cNvSpPr/>
          <p:nvPr/>
        </p:nvSpPr>
        <p:spPr>
          <a:xfrm>
            <a:off x="2729775" y="5112055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7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48EC26C-2A5A-B56D-0307-A7C17A43A45D}"/>
              </a:ext>
            </a:extLst>
          </p:cNvPr>
          <p:cNvSpPr txBox="1"/>
          <p:nvPr/>
        </p:nvSpPr>
        <p:spPr>
          <a:xfrm>
            <a:off x="2489827" y="3101743"/>
            <a:ext cx="4071322" cy="1015663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chemeClr val="bg1"/>
                </a:solidFill>
                <a:sym typeface="Webdings" panose="05030102010509060703" pitchFamily="18" charset="2"/>
              </a:rPr>
              <a:t>Réponse : </a:t>
            </a:r>
            <a:r>
              <a:rPr lang="fr-FR" sz="6000" b="1" dirty="0">
                <a:solidFill>
                  <a:schemeClr val="bg1"/>
                </a:solidFill>
                <a:sym typeface="Webdings" panose="05030102010509060703" pitchFamily="18" charset="2"/>
              </a:rPr>
              <a:t>B</a:t>
            </a:r>
            <a:endParaRPr lang="fr-FR" sz="4400" dirty="0">
              <a:solidFill>
                <a:schemeClr val="bg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E53DF27-308D-2E19-5CD4-D8806B8EA96E}"/>
              </a:ext>
            </a:extLst>
          </p:cNvPr>
          <p:cNvSpPr/>
          <p:nvPr/>
        </p:nvSpPr>
        <p:spPr>
          <a:xfrm>
            <a:off x="6813663" y="5022977"/>
            <a:ext cx="2386281" cy="8946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84627BDC-3520-7A1E-9288-943D18344505}"/>
              </a:ext>
            </a:extLst>
          </p:cNvPr>
          <p:cNvSpPr/>
          <p:nvPr/>
        </p:nvSpPr>
        <p:spPr>
          <a:xfrm>
            <a:off x="692510" y="4185231"/>
            <a:ext cx="453835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75" name="ZoneTexte 74">
            <a:extLst>
              <a:ext uri="{FF2B5EF4-FFF2-40B4-BE49-F238E27FC236}">
                <a16:creationId xmlns:a16="http://schemas.microsoft.com/office/drawing/2014/main" id="{A01BB95E-28CA-2D66-780C-842B9A60F743}"/>
              </a:ext>
            </a:extLst>
          </p:cNvPr>
          <p:cNvSpPr txBox="1"/>
          <p:nvPr/>
        </p:nvSpPr>
        <p:spPr>
          <a:xfrm>
            <a:off x="682995" y="4161945"/>
            <a:ext cx="4538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A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1257C00A-9AE6-DF32-F637-6EFE81950F1D}"/>
              </a:ext>
            </a:extLst>
          </p:cNvPr>
          <p:cNvSpPr/>
          <p:nvPr/>
        </p:nvSpPr>
        <p:spPr>
          <a:xfrm>
            <a:off x="2993840" y="4185231"/>
            <a:ext cx="453835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B3ABFD4A-D61A-193C-C822-FD65E98B1589}"/>
              </a:ext>
            </a:extLst>
          </p:cNvPr>
          <p:cNvSpPr/>
          <p:nvPr/>
        </p:nvSpPr>
        <p:spPr>
          <a:xfrm>
            <a:off x="5348134" y="4185231"/>
            <a:ext cx="453835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78" name="ZoneTexte 77">
            <a:extLst>
              <a:ext uri="{FF2B5EF4-FFF2-40B4-BE49-F238E27FC236}">
                <a16:creationId xmlns:a16="http://schemas.microsoft.com/office/drawing/2014/main" id="{D7B1E7F0-A9C0-C4F9-9E81-EC565FC6B962}"/>
              </a:ext>
            </a:extLst>
          </p:cNvPr>
          <p:cNvSpPr txBox="1"/>
          <p:nvPr/>
        </p:nvSpPr>
        <p:spPr>
          <a:xfrm>
            <a:off x="2993840" y="4161945"/>
            <a:ext cx="4538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B</a:t>
            </a:r>
          </a:p>
        </p:txBody>
      </p:sp>
      <p:sp>
        <p:nvSpPr>
          <p:cNvPr id="79" name="ZoneTexte 78">
            <a:extLst>
              <a:ext uri="{FF2B5EF4-FFF2-40B4-BE49-F238E27FC236}">
                <a16:creationId xmlns:a16="http://schemas.microsoft.com/office/drawing/2014/main" id="{6319BB1B-82F5-FFCD-135C-D358579ED8E1}"/>
              </a:ext>
            </a:extLst>
          </p:cNvPr>
          <p:cNvSpPr txBox="1"/>
          <p:nvPr/>
        </p:nvSpPr>
        <p:spPr>
          <a:xfrm>
            <a:off x="5348134" y="4161944"/>
            <a:ext cx="4538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2087719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5" y="139248"/>
            <a:ext cx="8360531" cy="988409"/>
          </a:xfrm>
        </p:spPr>
        <p:txBody>
          <a:bodyPr>
            <a:normAutofit fontScale="90000"/>
          </a:bodyPr>
          <a:lstStyle/>
          <a:p>
            <a:r>
              <a:rPr lang="fr-FR" dirty="0"/>
              <a:t>Trouve la bonne place pour le nombre indiqué.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C354389C-CE2B-D6E2-0BF3-756D60238AEB}"/>
              </a:ext>
            </a:extLst>
          </p:cNvPr>
          <p:cNvGrpSpPr/>
          <p:nvPr/>
        </p:nvGrpSpPr>
        <p:grpSpPr>
          <a:xfrm>
            <a:off x="-6267" y="5113080"/>
            <a:ext cx="9076706" cy="723894"/>
            <a:chOff x="96560" y="3185319"/>
            <a:chExt cx="8803594" cy="723894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7D1793D0-70F1-2A89-C6AA-4F401D7EAD33}"/>
                </a:ext>
              </a:extLst>
            </p:cNvPr>
            <p:cNvGrpSpPr/>
            <p:nvPr/>
          </p:nvGrpSpPr>
          <p:grpSpPr>
            <a:xfrm>
              <a:off x="96560" y="3186342"/>
              <a:ext cx="4401797" cy="722871"/>
              <a:chOff x="96560" y="3186342"/>
              <a:chExt cx="9077550" cy="1008000"/>
            </a:xfrm>
          </p:grpSpPr>
          <p:grpSp>
            <p:nvGrpSpPr>
              <p:cNvPr id="21" name="Groupe 20">
                <a:extLst>
                  <a:ext uri="{FF2B5EF4-FFF2-40B4-BE49-F238E27FC236}">
                    <a16:creationId xmlns:a16="http://schemas.microsoft.com/office/drawing/2014/main" id="{8CADF064-D692-F152-0FD1-849E4A09071A}"/>
                  </a:ext>
                </a:extLst>
              </p:cNvPr>
              <p:cNvGrpSpPr/>
              <p:nvPr/>
            </p:nvGrpSpPr>
            <p:grpSpPr>
              <a:xfrm>
                <a:off x="96560" y="3186342"/>
                <a:ext cx="9077550" cy="1008000"/>
                <a:chOff x="-143347" y="3807816"/>
                <a:chExt cx="10080000" cy="1008000"/>
              </a:xfrm>
            </p:grpSpPr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02C0F9AC-3C51-A12A-2341-2B204F6DB0DC}"/>
                    </a:ext>
                  </a:extLst>
                </p:cNvPr>
                <p:cNvSpPr/>
                <p:nvPr/>
              </p:nvSpPr>
              <p:spPr>
                <a:xfrm>
                  <a:off x="187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3</a:t>
                  </a:r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314195C9-03B5-1458-8AEC-3BDF59AACE91}"/>
                    </a:ext>
                  </a:extLst>
                </p:cNvPr>
                <p:cNvSpPr/>
                <p:nvPr/>
              </p:nvSpPr>
              <p:spPr>
                <a:xfrm>
                  <a:off x="288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4</a:t>
                  </a:r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91CF6D08-64E5-17D0-FDD6-6AFA04F4D444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8498F67F-74BF-C183-9369-A336CA247497}"/>
                    </a:ext>
                  </a:extLst>
                </p:cNvPr>
                <p:cNvSpPr/>
                <p:nvPr/>
              </p:nvSpPr>
              <p:spPr>
                <a:xfrm>
                  <a:off x="388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5</a:t>
                  </a:r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1E9870C9-0053-0F9A-83C9-1CE65007D2A6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6</a:t>
                  </a:r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9852E1F9-9FA4-7AD1-9F26-A37A53AAAE19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7</a:t>
                  </a:r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ABCE02F0-9DBB-4FF4-95BD-E4BA6B8E4767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8</a:t>
                  </a:r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EC74271B-92F0-109F-AD36-084D0D7232E3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9</a:t>
                  </a:r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49E7AE3F-ED2C-FAB4-9F50-9A3884F3A419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E13E3CAC-C778-F273-3445-128A66C18C85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  <p:grpSp>
          <p:nvGrpSpPr>
            <p:cNvPr id="8" name="Groupe 7">
              <a:extLst>
                <a:ext uri="{FF2B5EF4-FFF2-40B4-BE49-F238E27FC236}">
                  <a16:creationId xmlns:a16="http://schemas.microsoft.com/office/drawing/2014/main" id="{1D8374A3-D75F-A14A-5B4D-686AA11D50F1}"/>
                </a:ext>
              </a:extLst>
            </p:cNvPr>
            <p:cNvGrpSpPr/>
            <p:nvPr/>
          </p:nvGrpSpPr>
          <p:grpSpPr>
            <a:xfrm>
              <a:off x="4498357" y="3185319"/>
              <a:ext cx="4401797" cy="722872"/>
              <a:chOff x="96560" y="3186341"/>
              <a:chExt cx="9077550" cy="1008001"/>
            </a:xfrm>
          </p:grpSpPr>
          <p:grpSp>
            <p:nvGrpSpPr>
              <p:cNvPr id="9" name="Groupe 8">
                <a:extLst>
                  <a:ext uri="{FF2B5EF4-FFF2-40B4-BE49-F238E27FC236}">
                    <a16:creationId xmlns:a16="http://schemas.microsoft.com/office/drawing/2014/main" id="{C4547DC2-4B4B-8E3F-4819-AB53D6F217A5}"/>
                  </a:ext>
                </a:extLst>
              </p:cNvPr>
              <p:cNvGrpSpPr/>
              <p:nvPr/>
            </p:nvGrpSpPr>
            <p:grpSpPr>
              <a:xfrm>
                <a:off x="96560" y="3186341"/>
                <a:ext cx="9077550" cy="1008001"/>
                <a:chOff x="-143347" y="3807815"/>
                <a:chExt cx="10080000" cy="1008001"/>
              </a:xfrm>
            </p:grpSpPr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718CD906-508C-1E72-3C88-0C7B1E00EC35}"/>
                    </a:ext>
                  </a:extLst>
                </p:cNvPr>
                <p:cNvSpPr/>
                <p:nvPr/>
              </p:nvSpPr>
              <p:spPr>
                <a:xfrm>
                  <a:off x="187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13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50EE639E-C770-EE4E-0A2D-46FC209D7DBD}"/>
                    </a:ext>
                  </a:extLst>
                </p:cNvPr>
                <p:cNvSpPr/>
                <p:nvPr/>
              </p:nvSpPr>
              <p:spPr>
                <a:xfrm>
                  <a:off x="2880650" y="3807815"/>
                  <a:ext cx="1008001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14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212EC092-DAF6-3970-1563-FD8495A3D179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11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E806CF8D-FC6B-7B60-1E95-4A3F3F480C39}"/>
                    </a:ext>
                  </a:extLst>
                </p:cNvPr>
                <p:cNvSpPr/>
                <p:nvPr/>
              </p:nvSpPr>
              <p:spPr>
                <a:xfrm>
                  <a:off x="388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15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4B4AE96A-FA1F-E7DA-0ED6-D12440480D8D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16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23E43D5D-603A-2C5D-9A82-23F30D15F649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17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D77CBB63-6F33-A762-D9DD-22CE125BB0C8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18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87EC322E-12AF-4054-0F94-C4B119323FD8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19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CA5C997A-890C-00E2-1BF6-08386E5A9902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20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8353C370-4AD6-D38B-B314-35E6D505FC43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12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812A8C7C-7FF0-977C-723A-7E8EF5F79B5C}"/>
              </a:ext>
            </a:extLst>
          </p:cNvPr>
          <p:cNvSpPr/>
          <p:nvPr/>
        </p:nvSpPr>
        <p:spPr>
          <a:xfrm>
            <a:off x="7713027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18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2378B04-1B90-12AD-7E2D-97EC28DCC02B}"/>
              </a:ext>
            </a:extLst>
          </p:cNvPr>
          <p:cNvSpPr/>
          <p:nvPr/>
        </p:nvSpPr>
        <p:spPr>
          <a:xfrm>
            <a:off x="7255096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17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6225C73-82E6-5553-44DD-1FB31C9DBA97}"/>
              </a:ext>
            </a:extLst>
          </p:cNvPr>
          <p:cNvSpPr/>
          <p:nvPr/>
        </p:nvSpPr>
        <p:spPr>
          <a:xfrm>
            <a:off x="8166862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19</a:t>
            </a:r>
            <a:endParaRPr lang="fr-FR" sz="3200" b="1" dirty="0">
              <a:solidFill>
                <a:schemeClr val="tx1"/>
              </a:solidFill>
            </a:endParaRPr>
          </a:p>
        </p:txBody>
      </p: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063A08C2-EEAD-2CE9-E827-9F9303A96E68}"/>
              </a:ext>
            </a:extLst>
          </p:cNvPr>
          <p:cNvGrpSpPr/>
          <p:nvPr/>
        </p:nvGrpSpPr>
        <p:grpSpPr>
          <a:xfrm>
            <a:off x="0" y="5113079"/>
            <a:ext cx="9076706" cy="723894"/>
            <a:chOff x="96560" y="3185318"/>
            <a:chExt cx="8803594" cy="723894"/>
          </a:xfrm>
        </p:grpSpPr>
        <p:grpSp>
          <p:nvGrpSpPr>
            <p:cNvPr id="36" name="Groupe 35">
              <a:extLst>
                <a:ext uri="{FF2B5EF4-FFF2-40B4-BE49-F238E27FC236}">
                  <a16:creationId xmlns:a16="http://schemas.microsoft.com/office/drawing/2014/main" id="{A7DE3300-2E61-DF87-630A-3DD46AC48F91}"/>
                </a:ext>
              </a:extLst>
            </p:cNvPr>
            <p:cNvGrpSpPr/>
            <p:nvPr/>
          </p:nvGrpSpPr>
          <p:grpSpPr>
            <a:xfrm>
              <a:off x="96560" y="3185318"/>
              <a:ext cx="4401797" cy="723894"/>
              <a:chOff x="96560" y="3184915"/>
              <a:chExt cx="9077550" cy="1009427"/>
            </a:xfrm>
          </p:grpSpPr>
          <p:grpSp>
            <p:nvGrpSpPr>
              <p:cNvPr id="49" name="Groupe 48">
                <a:extLst>
                  <a:ext uri="{FF2B5EF4-FFF2-40B4-BE49-F238E27FC236}">
                    <a16:creationId xmlns:a16="http://schemas.microsoft.com/office/drawing/2014/main" id="{EFEF0A3A-539D-CD39-BDBD-C811217BA3CA}"/>
                  </a:ext>
                </a:extLst>
              </p:cNvPr>
              <p:cNvGrpSpPr/>
              <p:nvPr/>
            </p:nvGrpSpPr>
            <p:grpSpPr>
              <a:xfrm>
                <a:off x="96560" y="3184915"/>
                <a:ext cx="9077550" cy="1009427"/>
                <a:chOff x="-143347" y="3806389"/>
                <a:chExt cx="10080000" cy="1009427"/>
              </a:xfrm>
            </p:grpSpPr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E6E68D02-4CEE-2912-39B0-B4ABEEF21C05}"/>
                    </a:ext>
                  </a:extLst>
                </p:cNvPr>
                <p:cNvSpPr/>
                <p:nvPr/>
              </p:nvSpPr>
              <p:spPr>
                <a:xfrm>
                  <a:off x="1872654" y="3807815"/>
                  <a:ext cx="1007999" cy="1008001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3</a:t>
                  </a:r>
                </a:p>
              </p:txBody>
            </p:sp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C946D845-8507-D3B1-643B-0AACE905FCB6}"/>
                    </a:ext>
                  </a:extLst>
                </p:cNvPr>
                <p:cNvSpPr/>
                <p:nvPr/>
              </p:nvSpPr>
              <p:spPr>
                <a:xfrm>
                  <a:off x="288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4</a:t>
                  </a:r>
                </a:p>
              </p:txBody>
            </p:sp>
            <p:sp>
              <p:nvSpPr>
                <p:cNvPr id="53" name="Rectangle 52">
                  <a:extLst>
                    <a:ext uri="{FF2B5EF4-FFF2-40B4-BE49-F238E27FC236}">
                      <a16:creationId xmlns:a16="http://schemas.microsoft.com/office/drawing/2014/main" id="{E19FFFF4-FD10-68F8-5CC0-74A77AC20A37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  <p:sp>
              <p:nvSpPr>
                <p:cNvPr id="54" name="Rectangle 53">
                  <a:extLst>
                    <a:ext uri="{FF2B5EF4-FFF2-40B4-BE49-F238E27FC236}">
                      <a16:creationId xmlns:a16="http://schemas.microsoft.com/office/drawing/2014/main" id="{60D9AFE6-963B-6308-D73D-1E89589E8167}"/>
                    </a:ext>
                  </a:extLst>
                </p:cNvPr>
                <p:cNvSpPr/>
                <p:nvPr/>
              </p:nvSpPr>
              <p:spPr>
                <a:xfrm>
                  <a:off x="388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5</a:t>
                  </a:r>
                </a:p>
              </p:txBody>
            </p:sp>
            <p:sp>
              <p:nvSpPr>
                <p:cNvPr id="55" name="Rectangle 54">
                  <a:extLst>
                    <a:ext uri="{FF2B5EF4-FFF2-40B4-BE49-F238E27FC236}">
                      <a16:creationId xmlns:a16="http://schemas.microsoft.com/office/drawing/2014/main" id="{4CBEBA87-BD4F-7EDA-62B9-A264011B9214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6</a:t>
                  </a:r>
                </a:p>
              </p:txBody>
            </p:sp>
            <p:sp>
              <p:nvSpPr>
                <p:cNvPr id="56" name="Rectangle 55">
                  <a:extLst>
                    <a:ext uri="{FF2B5EF4-FFF2-40B4-BE49-F238E27FC236}">
                      <a16:creationId xmlns:a16="http://schemas.microsoft.com/office/drawing/2014/main" id="{2F6A2F23-4FC5-6157-A7D0-04347161395E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7</a:t>
                  </a:r>
                </a:p>
              </p:txBody>
            </p:sp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2AEB28DA-6B32-23A7-DDE6-D7F76282BC91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8</a:t>
                  </a:r>
                </a:p>
              </p:txBody>
            </p:sp>
            <p:sp>
              <p:nvSpPr>
                <p:cNvPr id="58" name="Rectangle 57">
                  <a:extLst>
                    <a:ext uri="{FF2B5EF4-FFF2-40B4-BE49-F238E27FC236}">
                      <a16:creationId xmlns:a16="http://schemas.microsoft.com/office/drawing/2014/main" id="{7DCE2EF5-C0B7-3242-5661-F60C32A32632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9</a:t>
                  </a:r>
                </a:p>
              </p:txBody>
            </p:sp>
            <p:sp>
              <p:nvSpPr>
                <p:cNvPr id="59" name="Rectangle 58">
                  <a:extLst>
                    <a:ext uri="{FF2B5EF4-FFF2-40B4-BE49-F238E27FC236}">
                      <a16:creationId xmlns:a16="http://schemas.microsoft.com/office/drawing/2014/main" id="{60436C05-CAC8-7991-548F-5BC61ABD0D7A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948F5951-28FE-8B72-A9A3-4C07D53DC9DD}"/>
                    </a:ext>
                  </a:extLst>
                </p:cNvPr>
                <p:cNvSpPr/>
                <p:nvPr/>
              </p:nvSpPr>
              <p:spPr>
                <a:xfrm>
                  <a:off x="2894277" y="3806389"/>
                  <a:ext cx="1007999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4</a:t>
                  </a:r>
                </a:p>
              </p:txBody>
            </p:sp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39D5E03D-3DC9-C016-CC66-57F7D25AF211}"/>
                    </a:ext>
                  </a:extLst>
                </p:cNvPr>
                <p:cNvSpPr/>
                <p:nvPr/>
              </p:nvSpPr>
              <p:spPr>
                <a:xfrm>
                  <a:off x="-129723" y="3806389"/>
                  <a:ext cx="1007999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1</a:t>
                  </a:r>
                </a:p>
              </p:txBody>
            </p:sp>
          </p:grp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9E892D34-07A0-690F-F8DF-06EB96BA0D08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FEC01B38-F37A-0052-8130-35AF03ECE9E9}"/>
                  </a:ext>
                </a:extLst>
              </p:cNvPr>
              <p:cNvSpPr/>
              <p:nvPr/>
            </p:nvSpPr>
            <p:spPr>
              <a:xfrm>
                <a:off x="1016584" y="3184915"/>
                <a:ext cx="907754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b="1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  <p:grpSp>
          <p:nvGrpSpPr>
            <p:cNvPr id="37" name="Groupe 36">
              <a:extLst>
                <a:ext uri="{FF2B5EF4-FFF2-40B4-BE49-F238E27FC236}">
                  <a16:creationId xmlns:a16="http://schemas.microsoft.com/office/drawing/2014/main" id="{A284F072-9C5C-06A6-6A10-DC700EAD078A}"/>
                </a:ext>
              </a:extLst>
            </p:cNvPr>
            <p:cNvGrpSpPr/>
            <p:nvPr/>
          </p:nvGrpSpPr>
          <p:grpSpPr>
            <a:xfrm>
              <a:off x="4498357" y="3185319"/>
              <a:ext cx="4401797" cy="722872"/>
              <a:chOff x="96560" y="3186341"/>
              <a:chExt cx="9077550" cy="1008001"/>
            </a:xfrm>
          </p:grpSpPr>
          <p:grpSp>
            <p:nvGrpSpPr>
              <p:cNvPr id="38" name="Groupe 37">
                <a:extLst>
                  <a:ext uri="{FF2B5EF4-FFF2-40B4-BE49-F238E27FC236}">
                    <a16:creationId xmlns:a16="http://schemas.microsoft.com/office/drawing/2014/main" id="{87AEF856-8FE5-FE50-F8B5-260BFF393BB2}"/>
                  </a:ext>
                </a:extLst>
              </p:cNvPr>
              <p:cNvGrpSpPr/>
              <p:nvPr/>
            </p:nvGrpSpPr>
            <p:grpSpPr>
              <a:xfrm>
                <a:off x="96560" y="3186341"/>
                <a:ext cx="9077550" cy="1008001"/>
                <a:chOff x="-143347" y="3807815"/>
                <a:chExt cx="10080000" cy="1008001"/>
              </a:xfrm>
            </p:grpSpPr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9B709E06-387B-202E-8D9B-D5500F36CDE8}"/>
                    </a:ext>
                  </a:extLst>
                </p:cNvPr>
                <p:cNvSpPr/>
                <p:nvPr/>
              </p:nvSpPr>
              <p:spPr>
                <a:xfrm>
                  <a:off x="187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13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FE8B60FC-1B5D-2216-95F7-63267FDD9806}"/>
                    </a:ext>
                  </a:extLst>
                </p:cNvPr>
                <p:cNvSpPr/>
                <p:nvPr/>
              </p:nvSpPr>
              <p:spPr>
                <a:xfrm>
                  <a:off x="2880650" y="3807815"/>
                  <a:ext cx="1008001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14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2" name="Rectangle 41">
                  <a:extLst>
                    <a:ext uri="{FF2B5EF4-FFF2-40B4-BE49-F238E27FC236}">
                      <a16:creationId xmlns:a16="http://schemas.microsoft.com/office/drawing/2014/main" id="{CC118506-0F15-1A43-0687-D749EDC6011E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11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6FBDA163-318F-00AF-BA28-EF8064FC56F6}"/>
                    </a:ext>
                  </a:extLst>
                </p:cNvPr>
                <p:cNvSpPr/>
                <p:nvPr/>
              </p:nvSpPr>
              <p:spPr>
                <a:xfrm>
                  <a:off x="388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15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0AB26E4B-CA28-E466-BACA-D82E68747271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16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5" name="Rectangle 44">
                  <a:extLst>
                    <a:ext uri="{FF2B5EF4-FFF2-40B4-BE49-F238E27FC236}">
                      <a16:creationId xmlns:a16="http://schemas.microsoft.com/office/drawing/2014/main" id="{AE96AB43-77C8-6A30-676D-C56D774173DC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17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id="{0B995F92-4906-AB0B-3B30-E65800D63BC5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18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35484300-4321-D2FE-21BA-89B74D9C16DD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19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F78A60A6-9964-1415-ADA2-D7B041203E2E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20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282CC497-57A9-3841-3171-7C504758391B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bg1"/>
                    </a:solidFill>
                  </a:rPr>
                  <a:t>12</a:t>
                </a:r>
                <a:endParaRPr lang="fr-FR" sz="3200" b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83125127-17A5-EE49-2FD8-BE521B2791E5}"/>
              </a:ext>
            </a:extLst>
          </p:cNvPr>
          <p:cNvSpPr/>
          <p:nvPr/>
        </p:nvSpPr>
        <p:spPr>
          <a:xfrm>
            <a:off x="7261363" y="5113080"/>
            <a:ext cx="453835" cy="722871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bg1"/>
                </a:solidFill>
              </a:rPr>
              <a:t>17</a:t>
            </a:r>
            <a:endParaRPr lang="fr-FR" sz="3200" b="1" dirty="0">
              <a:solidFill>
                <a:schemeClr val="bg1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E5AD58E4-A025-807A-1357-452452581146}"/>
              </a:ext>
            </a:extLst>
          </p:cNvPr>
          <p:cNvSpPr/>
          <p:nvPr/>
        </p:nvSpPr>
        <p:spPr>
          <a:xfrm>
            <a:off x="6134" y="5113079"/>
            <a:ext cx="1813301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20BCAFDE-65D7-6CDA-36FE-2CC99379DB41}"/>
              </a:ext>
            </a:extLst>
          </p:cNvPr>
          <p:cNvSpPr/>
          <p:nvPr/>
        </p:nvSpPr>
        <p:spPr>
          <a:xfrm>
            <a:off x="2267056" y="5113079"/>
            <a:ext cx="1813301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628116A9-775A-8E71-F103-A56A1381213B}"/>
              </a:ext>
            </a:extLst>
          </p:cNvPr>
          <p:cNvSpPr/>
          <p:nvPr/>
        </p:nvSpPr>
        <p:spPr>
          <a:xfrm>
            <a:off x="4540527" y="5113079"/>
            <a:ext cx="1823528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F63C207-5048-7BEC-9461-B2752E75B693}"/>
              </a:ext>
            </a:extLst>
          </p:cNvPr>
          <p:cNvSpPr/>
          <p:nvPr/>
        </p:nvSpPr>
        <p:spPr>
          <a:xfrm>
            <a:off x="6790901" y="5113079"/>
            <a:ext cx="1819436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3720870" y="2034882"/>
            <a:ext cx="133010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13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5572700-77F9-05D3-E229-9B6B548BD794}"/>
              </a:ext>
            </a:extLst>
          </p:cNvPr>
          <p:cNvSpPr/>
          <p:nvPr/>
        </p:nvSpPr>
        <p:spPr>
          <a:xfrm>
            <a:off x="692510" y="4185231"/>
            <a:ext cx="453835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45DABE7-6D57-DA95-1FAD-5AD7C05D4138}"/>
              </a:ext>
            </a:extLst>
          </p:cNvPr>
          <p:cNvSpPr txBox="1"/>
          <p:nvPr/>
        </p:nvSpPr>
        <p:spPr>
          <a:xfrm>
            <a:off x="682995" y="4161945"/>
            <a:ext cx="4538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A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51AD2EA-5645-317D-2BDD-4F287C8A12CD}"/>
              </a:ext>
            </a:extLst>
          </p:cNvPr>
          <p:cNvSpPr/>
          <p:nvPr/>
        </p:nvSpPr>
        <p:spPr>
          <a:xfrm>
            <a:off x="2993840" y="4185231"/>
            <a:ext cx="453835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78145082-BD89-354A-F766-E5E633EAE89F}"/>
              </a:ext>
            </a:extLst>
          </p:cNvPr>
          <p:cNvSpPr/>
          <p:nvPr/>
        </p:nvSpPr>
        <p:spPr>
          <a:xfrm>
            <a:off x="5348134" y="4185231"/>
            <a:ext cx="453835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381B4E8A-04C9-10BC-53BE-55833501E8AD}"/>
              </a:ext>
            </a:extLst>
          </p:cNvPr>
          <p:cNvSpPr txBox="1"/>
          <p:nvPr/>
        </p:nvSpPr>
        <p:spPr>
          <a:xfrm>
            <a:off x="2993840" y="4161945"/>
            <a:ext cx="4538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B</a:t>
            </a:r>
          </a:p>
        </p:txBody>
      </p:sp>
      <p:sp>
        <p:nvSpPr>
          <p:cNvPr id="67" name="ZoneTexte 66">
            <a:extLst>
              <a:ext uri="{FF2B5EF4-FFF2-40B4-BE49-F238E27FC236}">
                <a16:creationId xmlns:a16="http://schemas.microsoft.com/office/drawing/2014/main" id="{EBE67D14-CC66-3C48-B31C-BBA2DC1A3DC9}"/>
              </a:ext>
            </a:extLst>
          </p:cNvPr>
          <p:cNvSpPr txBox="1"/>
          <p:nvPr/>
        </p:nvSpPr>
        <p:spPr>
          <a:xfrm>
            <a:off x="5348134" y="4161944"/>
            <a:ext cx="4538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C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FF16925C-5FD5-6916-54A8-E6EF0D4F29C4}"/>
              </a:ext>
            </a:extLst>
          </p:cNvPr>
          <p:cNvSpPr/>
          <p:nvPr/>
        </p:nvSpPr>
        <p:spPr>
          <a:xfrm>
            <a:off x="7485025" y="4199599"/>
            <a:ext cx="453835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73" name="ZoneTexte 72">
            <a:extLst>
              <a:ext uri="{FF2B5EF4-FFF2-40B4-BE49-F238E27FC236}">
                <a16:creationId xmlns:a16="http://schemas.microsoft.com/office/drawing/2014/main" id="{1BF80C79-2F59-D4AA-5EDF-0EAEB37D66BC}"/>
              </a:ext>
            </a:extLst>
          </p:cNvPr>
          <p:cNvSpPr txBox="1"/>
          <p:nvPr/>
        </p:nvSpPr>
        <p:spPr>
          <a:xfrm>
            <a:off x="7475510" y="4176313"/>
            <a:ext cx="4538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3358065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C354389C-CE2B-D6E2-0BF3-756D60238AEB}"/>
              </a:ext>
            </a:extLst>
          </p:cNvPr>
          <p:cNvGrpSpPr/>
          <p:nvPr/>
        </p:nvGrpSpPr>
        <p:grpSpPr>
          <a:xfrm>
            <a:off x="-6267" y="5113080"/>
            <a:ext cx="9076706" cy="723894"/>
            <a:chOff x="96560" y="3185319"/>
            <a:chExt cx="8803594" cy="723894"/>
          </a:xfrm>
        </p:grpSpPr>
        <p:grpSp>
          <p:nvGrpSpPr>
            <p:cNvPr id="7" name="Groupe 6">
              <a:extLst>
                <a:ext uri="{FF2B5EF4-FFF2-40B4-BE49-F238E27FC236}">
                  <a16:creationId xmlns:a16="http://schemas.microsoft.com/office/drawing/2014/main" id="{7D1793D0-70F1-2A89-C6AA-4F401D7EAD33}"/>
                </a:ext>
              </a:extLst>
            </p:cNvPr>
            <p:cNvGrpSpPr/>
            <p:nvPr/>
          </p:nvGrpSpPr>
          <p:grpSpPr>
            <a:xfrm>
              <a:off x="96560" y="3186342"/>
              <a:ext cx="4401797" cy="722871"/>
              <a:chOff x="96560" y="3186342"/>
              <a:chExt cx="9077550" cy="1008000"/>
            </a:xfrm>
          </p:grpSpPr>
          <p:grpSp>
            <p:nvGrpSpPr>
              <p:cNvPr id="21" name="Groupe 20">
                <a:extLst>
                  <a:ext uri="{FF2B5EF4-FFF2-40B4-BE49-F238E27FC236}">
                    <a16:creationId xmlns:a16="http://schemas.microsoft.com/office/drawing/2014/main" id="{8CADF064-D692-F152-0FD1-849E4A09071A}"/>
                  </a:ext>
                </a:extLst>
              </p:cNvPr>
              <p:cNvGrpSpPr/>
              <p:nvPr/>
            </p:nvGrpSpPr>
            <p:grpSpPr>
              <a:xfrm>
                <a:off x="96560" y="3186342"/>
                <a:ext cx="9077550" cy="1008000"/>
                <a:chOff x="-143347" y="3807816"/>
                <a:chExt cx="10080000" cy="1008000"/>
              </a:xfrm>
            </p:grpSpPr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02C0F9AC-3C51-A12A-2341-2B204F6DB0DC}"/>
                    </a:ext>
                  </a:extLst>
                </p:cNvPr>
                <p:cNvSpPr/>
                <p:nvPr/>
              </p:nvSpPr>
              <p:spPr>
                <a:xfrm>
                  <a:off x="187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3</a:t>
                  </a:r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314195C9-03B5-1458-8AEC-3BDF59AACE91}"/>
                    </a:ext>
                  </a:extLst>
                </p:cNvPr>
                <p:cNvSpPr/>
                <p:nvPr/>
              </p:nvSpPr>
              <p:spPr>
                <a:xfrm>
                  <a:off x="288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4</a:t>
                  </a:r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91CF6D08-64E5-17D0-FDD6-6AFA04F4D444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8498F67F-74BF-C183-9369-A336CA247497}"/>
                    </a:ext>
                  </a:extLst>
                </p:cNvPr>
                <p:cNvSpPr/>
                <p:nvPr/>
              </p:nvSpPr>
              <p:spPr>
                <a:xfrm>
                  <a:off x="388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5</a:t>
                  </a:r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1E9870C9-0053-0F9A-83C9-1CE65007D2A6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6</a:t>
                  </a:r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9852E1F9-9FA4-7AD1-9F26-A37A53AAAE19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7</a:t>
                  </a:r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ABCE02F0-9DBB-4FF4-95BD-E4BA6B8E4767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8</a:t>
                  </a:r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EC74271B-92F0-109F-AD36-084D0D7232E3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9</a:t>
                  </a:r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49E7AE3F-ED2C-FAB4-9F50-9A3884F3A419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E13E3CAC-C778-F273-3445-128A66C18C85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  <p:grpSp>
          <p:nvGrpSpPr>
            <p:cNvPr id="8" name="Groupe 7">
              <a:extLst>
                <a:ext uri="{FF2B5EF4-FFF2-40B4-BE49-F238E27FC236}">
                  <a16:creationId xmlns:a16="http://schemas.microsoft.com/office/drawing/2014/main" id="{1D8374A3-D75F-A14A-5B4D-686AA11D50F1}"/>
                </a:ext>
              </a:extLst>
            </p:cNvPr>
            <p:cNvGrpSpPr/>
            <p:nvPr/>
          </p:nvGrpSpPr>
          <p:grpSpPr>
            <a:xfrm>
              <a:off x="4498357" y="3185319"/>
              <a:ext cx="4401797" cy="722872"/>
              <a:chOff x="96560" y="3186341"/>
              <a:chExt cx="9077550" cy="1008001"/>
            </a:xfrm>
          </p:grpSpPr>
          <p:grpSp>
            <p:nvGrpSpPr>
              <p:cNvPr id="9" name="Groupe 8">
                <a:extLst>
                  <a:ext uri="{FF2B5EF4-FFF2-40B4-BE49-F238E27FC236}">
                    <a16:creationId xmlns:a16="http://schemas.microsoft.com/office/drawing/2014/main" id="{C4547DC2-4B4B-8E3F-4819-AB53D6F217A5}"/>
                  </a:ext>
                </a:extLst>
              </p:cNvPr>
              <p:cNvGrpSpPr/>
              <p:nvPr/>
            </p:nvGrpSpPr>
            <p:grpSpPr>
              <a:xfrm>
                <a:off x="96560" y="3186341"/>
                <a:ext cx="9077550" cy="1008001"/>
                <a:chOff x="-143347" y="3807815"/>
                <a:chExt cx="10080000" cy="1008001"/>
              </a:xfrm>
            </p:grpSpPr>
            <p:sp>
              <p:nvSpPr>
                <p:cNvPr id="11" name="Rectangle 10">
                  <a:extLst>
                    <a:ext uri="{FF2B5EF4-FFF2-40B4-BE49-F238E27FC236}">
                      <a16:creationId xmlns:a16="http://schemas.microsoft.com/office/drawing/2014/main" id="{718CD906-508C-1E72-3C88-0C7B1E00EC35}"/>
                    </a:ext>
                  </a:extLst>
                </p:cNvPr>
                <p:cNvSpPr/>
                <p:nvPr/>
              </p:nvSpPr>
              <p:spPr>
                <a:xfrm>
                  <a:off x="187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13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50EE639E-C770-EE4E-0A2D-46FC209D7DBD}"/>
                    </a:ext>
                  </a:extLst>
                </p:cNvPr>
                <p:cNvSpPr/>
                <p:nvPr/>
              </p:nvSpPr>
              <p:spPr>
                <a:xfrm>
                  <a:off x="2880650" y="3807815"/>
                  <a:ext cx="1008001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14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212EC092-DAF6-3970-1563-FD8495A3D179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11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E806CF8D-FC6B-7B60-1E95-4A3F3F480C39}"/>
                    </a:ext>
                  </a:extLst>
                </p:cNvPr>
                <p:cNvSpPr/>
                <p:nvPr/>
              </p:nvSpPr>
              <p:spPr>
                <a:xfrm>
                  <a:off x="388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15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4B4AE96A-FA1F-E7DA-0ED6-D12440480D8D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16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23E43D5D-603A-2C5D-9A82-23F30D15F649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17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D77CBB63-6F33-A762-D9DD-22CE125BB0C8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18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87EC322E-12AF-4054-0F94-C4B119323FD8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19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CA5C997A-890C-00E2-1BF6-08386E5A9902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20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8353C370-4AD6-D38B-B314-35E6D505FC43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12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812A8C7C-7FF0-977C-723A-7E8EF5F79B5C}"/>
              </a:ext>
            </a:extLst>
          </p:cNvPr>
          <p:cNvSpPr/>
          <p:nvPr/>
        </p:nvSpPr>
        <p:spPr>
          <a:xfrm>
            <a:off x="7713027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18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2378B04-1B90-12AD-7E2D-97EC28DCC02B}"/>
              </a:ext>
            </a:extLst>
          </p:cNvPr>
          <p:cNvSpPr/>
          <p:nvPr/>
        </p:nvSpPr>
        <p:spPr>
          <a:xfrm>
            <a:off x="7255096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17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6225C73-82E6-5553-44DD-1FB31C9DBA97}"/>
              </a:ext>
            </a:extLst>
          </p:cNvPr>
          <p:cNvSpPr/>
          <p:nvPr/>
        </p:nvSpPr>
        <p:spPr>
          <a:xfrm>
            <a:off x="8166862" y="5113080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19</a:t>
            </a:r>
            <a:endParaRPr lang="fr-FR" sz="3200" b="1" dirty="0">
              <a:solidFill>
                <a:schemeClr val="tx1"/>
              </a:solidFill>
            </a:endParaRPr>
          </a:p>
        </p:txBody>
      </p: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063A08C2-EEAD-2CE9-E827-9F9303A96E68}"/>
              </a:ext>
            </a:extLst>
          </p:cNvPr>
          <p:cNvGrpSpPr/>
          <p:nvPr/>
        </p:nvGrpSpPr>
        <p:grpSpPr>
          <a:xfrm>
            <a:off x="0" y="5113079"/>
            <a:ext cx="9076706" cy="723894"/>
            <a:chOff x="96560" y="3185318"/>
            <a:chExt cx="8803594" cy="723894"/>
          </a:xfrm>
        </p:grpSpPr>
        <p:grpSp>
          <p:nvGrpSpPr>
            <p:cNvPr id="36" name="Groupe 35">
              <a:extLst>
                <a:ext uri="{FF2B5EF4-FFF2-40B4-BE49-F238E27FC236}">
                  <a16:creationId xmlns:a16="http://schemas.microsoft.com/office/drawing/2014/main" id="{A7DE3300-2E61-DF87-630A-3DD46AC48F91}"/>
                </a:ext>
              </a:extLst>
            </p:cNvPr>
            <p:cNvGrpSpPr/>
            <p:nvPr/>
          </p:nvGrpSpPr>
          <p:grpSpPr>
            <a:xfrm>
              <a:off x="96560" y="3185318"/>
              <a:ext cx="4401797" cy="723894"/>
              <a:chOff x="96560" y="3184915"/>
              <a:chExt cx="9077550" cy="1009427"/>
            </a:xfrm>
          </p:grpSpPr>
          <p:grpSp>
            <p:nvGrpSpPr>
              <p:cNvPr id="49" name="Groupe 48">
                <a:extLst>
                  <a:ext uri="{FF2B5EF4-FFF2-40B4-BE49-F238E27FC236}">
                    <a16:creationId xmlns:a16="http://schemas.microsoft.com/office/drawing/2014/main" id="{EFEF0A3A-539D-CD39-BDBD-C811217BA3CA}"/>
                  </a:ext>
                </a:extLst>
              </p:cNvPr>
              <p:cNvGrpSpPr/>
              <p:nvPr/>
            </p:nvGrpSpPr>
            <p:grpSpPr>
              <a:xfrm>
                <a:off x="96560" y="3184915"/>
                <a:ext cx="9077550" cy="1009427"/>
                <a:chOff x="-143347" y="3806389"/>
                <a:chExt cx="10080000" cy="1009427"/>
              </a:xfrm>
            </p:grpSpPr>
            <p:sp>
              <p:nvSpPr>
                <p:cNvPr id="51" name="Rectangle 50">
                  <a:extLst>
                    <a:ext uri="{FF2B5EF4-FFF2-40B4-BE49-F238E27FC236}">
                      <a16:creationId xmlns:a16="http://schemas.microsoft.com/office/drawing/2014/main" id="{E6E68D02-4CEE-2912-39B0-B4ABEEF21C05}"/>
                    </a:ext>
                  </a:extLst>
                </p:cNvPr>
                <p:cNvSpPr/>
                <p:nvPr/>
              </p:nvSpPr>
              <p:spPr>
                <a:xfrm>
                  <a:off x="1872654" y="3807815"/>
                  <a:ext cx="1007999" cy="1008001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3</a:t>
                  </a:r>
                </a:p>
              </p:txBody>
            </p:sp>
            <p:sp>
              <p:nvSpPr>
                <p:cNvPr id="52" name="Rectangle 51">
                  <a:extLst>
                    <a:ext uri="{FF2B5EF4-FFF2-40B4-BE49-F238E27FC236}">
                      <a16:creationId xmlns:a16="http://schemas.microsoft.com/office/drawing/2014/main" id="{C946D845-8507-D3B1-643B-0AACE905FCB6}"/>
                    </a:ext>
                  </a:extLst>
                </p:cNvPr>
                <p:cNvSpPr/>
                <p:nvPr/>
              </p:nvSpPr>
              <p:spPr>
                <a:xfrm>
                  <a:off x="288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4</a:t>
                  </a:r>
                </a:p>
              </p:txBody>
            </p:sp>
            <p:sp>
              <p:nvSpPr>
                <p:cNvPr id="53" name="Rectangle 52">
                  <a:extLst>
                    <a:ext uri="{FF2B5EF4-FFF2-40B4-BE49-F238E27FC236}">
                      <a16:creationId xmlns:a16="http://schemas.microsoft.com/office/drawing/2014/main" id="{E19FFFF4-FD10-68F8-5CC0-74A77AC20A37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  <p:sp>
              <p:nvSpPr>
                <p:cNvPr id="54" name="Rectangle 53">
                  <a:extLst>
                    <a:ext uri="{FF2B5EF4-FFF2-40B4-BE49-F238E27FC236}">
                      <a16:creationId xmlns:a16="http://schemas.microsoft.com/office/drawing/2014/main" id="{60D9AFE6-963B-6308-D73D-1E89589E8167}"/>
                    </a:ext>
                  </a:extLst>
                </p:cNvPr>
                <p:cNvSpPr/>
                <p:nvPr/>
              </p:nvSpPr>
              <p:spPr>
                <a:xfrm>
                  <a:off x="388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5</a:t>
                  </a:r>
                </a:p>
              </p:txBody>
            </p:sp>
            <p:sp>
              <p:nvSpPr>
                <p:cNvPr id="55" name="Rectangle 54">
                  <a:extLst>
                    <a:ext uri="{FF2B5EF4-FFF2-40B4-BE49-F238E27FC236}">
                      <a16:creationId xmlns:a16="http://schemas.microsoft.com/office/drawing/2014/main" id="{4CBEBA87-BD4F-7EDA-62B9-A264011B9214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6</a:t>
                  </a:r>
                </a:p>
              </p:txBody>
            </p:sp>
            <p:sp>
              <p:nvSpPr>
                <p:cNvPr id="56" name="Rectangle 55">
                  <a:extLst>
                    <a:ext uri="{FF2B5EF4-FFF2-40B4-BE49-F238E27FC236}">
                      <a16:creationId xmlns:a16="http://schemas.microsoft.com/office/drawing/2014/main" id="{2F6A2F23-4FC5-6157-A7D0-04347161395E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7</a:t>
                  </a:r>
                </a:p>
              </p:txBody>
            </p:sp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2AEB28DA-6B32-23A7-DDE6-D7F76282BC91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8</a:t>
                  </a:r>
                </a:p>
              </p:txBody>
            </p:sp>
            <p:sp>
              <p:nvSpPr>
                <p:cNvPr id="58" name="Rectangle 57">
                  <a:extLst>
                    <a:ext uri="{FF2B5EF4-FFF2-40B4-BE49-F238E27FC236}">
                      <a16:creationId xmlns:a16="http://schemas.microsoft.com/office/drawing/2014/main" id="{7DCE2EF5-C0B7-3242-5661-F60C32A32632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9</a:t>
                  </a:r>
                </a:p>
              </p:txBody>
            </p:sp>
            <p:sp>
              <p:nvSpPr>
                <p:cNvPr id="59" name="Rectangle 58">
                  <a:extLst>
                    <a:ext uri="{FF2B5EF4-FFF2-40B4-BE49-F238E27FC236}">
                      <a16:creationId xmlns:a16="http://schemas.microsoft.com/office/drawing/2014/main" id="{60436C05-CAC8-7991-548F-5BC61ABD0D7A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948F5951-28FE-8B72-A9A3-4C07D53DC9DD}"/>
                    </a:ext>
                  </a:extLst>
                </p:cNvPr>
                <p:cNvSpPr/>
                <p:nvPr/>
              </p:nvSpPr>
              <p:spPr>
                <a:xfrm>
                  <a:off x="2894277" y="3806389"/>
                  <a:ext cx="1007999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4</a:t>
                  </a:r>
                </a:p>
              </p:txBody>
            </p:sp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39D5E03D-3DC9-C016-CC66-57F7D25AF211}"/>
                    </a:ext>
                  </a:extLst>
                </p:cNvPr>
                <p:cNvSpPr/>
                <p:nvPr/>
              </p:nvSpPr>
              <p:spPr>
                <a:xfrm>
                  <a:off x="-129723" y="3806389"/>
                  <a:ext cx="1007999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1</a:t>
                  </a:r>
                </a:p>
              </p:txBody>
            </p:sp>
          </p:grp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9E892D34-07A0-690F-F8DF-06EB96BA0D08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FEC01B38-F37A-0052-8130-35AF03ECE9E9}"/>
                  </a:ext>
                </a:extLst>
              </p:cNvPr>
              <p:cNvSpPr/>
              <p:nvPr/>
            </p:nvSpPr>
            <p:spPr>
              <a:xfrm>
                <a:off x="1016584" y="3184915"/>
                <a:ext cx="907754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b="1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  <p:grpSp>
          <p:nvGrpSpPr>
            <p:cNvPr id="37" name="Groupe 36">
              <a:extLst>
                <a:ext uri="{FF2B5EF4-FFF2-40B4-BE49-F238E27FC236}">
                  <a16:creationId xmlns:a16="http://schemas.microsoft.com/office/drawing/2014/main" id="{A284F072-9C5C-06A6-6A10-DC700EAD078A}"/>
                </a:ext>
              </a:extLst>
            </p:cNvPr>
            <p:cNvGrpSpPr/>
            <p:nvPr/>
          </p:nvGrpSpPr>
          <p:grpSpPr>
            <a:xfrm>
              <a:off x="4498357" y="3185319"/>
              <a:ext cx="4401797" cy="722872"/>
              <a:chOff x="96560" y="3186341"/>
              <a:chExt cx="9077550" cy="1008001"/>
            </a:xfrm>
          </p:grpSpPr>
          <p:grpSp>
            <p:nvGrpSpPr>
              <p:cNvPr id="38" name="Groupe 37">
                <a:extLst>
                  <a:ext uri="{FF2B5EF4-FFF2-40B4-BE49-F238E27FC236}">
                    <a16:creationId xmlns:a16="http://schemas.microsoft.com/office/drawing/2014/main" id="{87AEF856-8FE5-FE50-F8B5-260BFF393BB2}"/>
                  </a:ext>
                </a:extLst>
              </p:cNvPr>
              <p:cNvGrpSpPr/>
              <p:nvPr/>
            </p:nvGrpSpPr>
            <p:grpSpPr>
              <a:xfrm>
                <a:off x="96560" y="3186341"/>
                <a:ext cx="9077550" cy="1008001"/>
                <a:chOff x="-143347" y="3807815"/>
                <a:chExt cx="10080000" cy="1008001"/>
              </a:xfrm>
            </p:grpSpPr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9B709E06-387B-202E-8D9B-D5500F36CDE8}"/>
                    </a:ext>
                  </a:extLst>
                </p:cNvPr>
                <p:cNvSpPr/>
                <p:nvPr/>
              </p:nvSpPr>
              <p:spPr>
                <a:xfrm>
                  <a:off x="187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13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FE8B60FC-1B5D-2216-95F7-63267FDD9806}"/>
                    </a:ext>
                  </a:extLst>
                </p:cNvPr>
                <p:cNvSpPr/>
                <p:nvPr/>
              </p:nvSpPr>
              <p:spPr>
                <a:xfrm>
                  <a:off x="2880650" y="3807815"/>
                  <a:ext cx="1008001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" name="Rectangle 41">
                  <a:extLst>
                    <a:ext uri="{FF2B5EF4-FFF2-40B4-BE49-F238E27FC236}">
                      <a16:creationId xmlns:a16="http://schemas.microsoft.com/office/drawing/2014/main" id="{CC118506-0F15-1A43-0687-D749EDC6011E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11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3" name="Rectangle 42">
                  <a:extLst>
                    <a:ext uri="{FF2B5EF4-FFF2-40B4-BE49-F238E27FC236}">
                      <a16:creationId xmlns:a16="http://schemas.microsoft.com/office/drawing/2014/main" id="{6FBDA163-318F-00AF-BA28-EF8064FC56F6}"/>
                    </a:ext>
                  </a:extLst>
                </p:cNvPr>
                <p:cNvSpPr/>
                <p:nvPr/>
              </p:nvSpPr>
              <p:spPr>
                <a:xfrm>
                  <a:off x="388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15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0AB26E4B-CA28-E466-BACA-D82E68747271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16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5" name="Rectangle 44">
                  <a:extLst>
                    <a:ext uri="{FF2B5EF4-FFF2-40B4-BE49-F238E27FC236}">
                      <a16:creationId xmlns:a16="http://schemas.microsoft.com/office/drawing/2014/main" id="{AE96AB43-77C8-6A30-676D-C56D774173DC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17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id="{0B995F92-4906-AB0B-3B30-E65800D63BC5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18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35484300-4321-D2FE-21BA-89B74D9C16DD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19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48" name="Rectangle 47">
                  <a:extLst>
                    <a:ext uri="{FF2B5EF4-FFF2-40B4-BE49-F238E27FC236}">
                      <a16:creationId xmlns:a16="http://schemas.microsoft.com/office/drawing/2014/main" id="{F78A60A6-9964-1415-ADA2-D7B041203E2E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20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282CC497-57A9-3841-3171-7C504758391B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bg1"/>
                    </a:solidFill>
                  </a:rPr>
                  <a:t>12</a:t>
                </a:r>
                <a:endParaRPr lang="fr-FR" sz="3200" b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83125127-17A5-EE49-2FD8-BE521B2791E5}"/>
              </a:ext>
            </a:extLst>
          </p:cNvPr>
          <p:cNvSpPr/>
          <p:nvPr/>
        </p:nvSpPr>
        <p:spPr>
          <a:xfrm>
            <a:off x="7261363" y="5113080"/>
            <a:ext cx="453835" cy="722871"/>
          </a:xfrm>
          <a:prstGeom prst="rect">
            <a:avLst/>
          </a:prstGeom>
          <a:solidFill>
            <a:schemeClr val="bg1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bg1"/>
                </a:solidFill>
              </a:rPr>
              <a:t>17</a:t>
            </a:r>
            <a:endParaRPr lang="fr-FR" sz="3200" b="1" dirty="0">
              <a:solidFill>
                <a:schemeClr val="bg1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E5AD58E4-A025-807A-1357-452452581146}"/>
              </a:ext>
            </a:extLst>
          </p:cNvPr>
          <p:cNvSpPr/>
          <p:nvPr/>
        </p:nvSpPr>
        <p:spPr>
          <a:xfrm>
            <a:off x="6134" y="5113079"/>
            <a:ext cx="1813301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20BCAFDE-65D7-6CDA-36FE-2CC99379DB41}"/>
              </a:ext>
            </a:extLst>
          </p:cNvPr>
          <p:cNvSpPr/>
          <p:nvPr/>
        </p:nvSpPr>
        <p:spPr>
          <a:xfrm>
            <a:off x="2267056" y="5113079"/>
            <a:ext cx="1813301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628116A9-775A-8E71-F103-A56A1381213B}"/>
              </a:ext>
            </a:extLst>
          </p:cNvPr>
          <p:cNvSpPr/>
          <p:nvPr/>
        </p:nvSpPr>
        <p:spPr>
          <a:xfrm>
            <a:off x="4545612" y="5113079"/>
            <a:ext cx="1805908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CF63C207-5048-7BEC-9461-B2752E75B693}"/>
              </a:ext>
            </a:extLst>
          </p:cNvPr>
          <p:cNvSpPr/>
          <p:nvPr/>
        </p:nvSpPr>
        <p:spPr>
          <a:xfrm>
            <a:off x="6819179" y="5113079"/>
            <a:ext cx="1791158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3720870" y="2034882"/>
            <a:ext cx="133010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13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10573D7-EEBF-FAC0-26AA-102DD8EC0461}"/>
              </a:ext>
            </a:extLst>
          </p:cNvPr>
          <p:cNvSpPr/>
          <p:nvPr/>
        </p:nvSpPr>
        <p:spPr>
          <a:xfrm>
            <a:off x="5448715" y="5113066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13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48EC26C-2A5A-B56D-0307-A7C17A43A45D}"/>
              </a:ext>
            </a:extLst>
          </p:cNvPr>
          <p:cNvSpPr txBox="1"/>
          <p:nvPr/>
        </p:nvSpPr>
        <p:spPr>
          <a:xfrm>
            <a:off x="2489827" y="3118678"/>
            <a:ext cx="4071322" cy="1015663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chemeClr val="bg1"/>
                </a:solidFill>
                <a:sym typeface="Webdings" panose="05030102010509060703" pitchFamily="18" charset="2"/>
              </a:rPr>
              <a:t>Réponse : </a:t>
            </a:r>
            <a:r>
              <a:rPr lang="fr-FR" sz="6000" b="1" dirty="0">
                <a:solidFill>
                  <a:schemeClr val="bg1"/>
                </a:solidFill>
                <a:sym typeface="Webdings" panose="05030102010509060703" pitchFamily="18" charset="2"/>
              </a:rPr>
              <a:t>C</a:t>
            </a:r>
            <a:endParaRPr lang="fr-FR" sz="4400" dirty="0">
              <a:solidFill>
                <a:schemeClr val="bg1"/>
              </a:solidFill>
            </a:endParaRPr>
          </a:p>
        </p:txBody>
      </p:sp>
      <p:sp>
        <p:nvSpPr>
          <p:cNvPr id="66" name="Titre 1">
            <a:extLst>
              <a:ext uri="{FF2B5EF4-FFF2-40B4-BE49-F238E27FC236}">
                <a16:creationId xmlns:a16="http://schemas.microsoft.com/office/drawing/2014/main" id="{BBC79950-C218-BD63-8708-89DC8C5975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7256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4A8C9BC-5D68-0197-8D62-056E3486B564}"/>
              </a:ext>
            </a:extLst>
          </p:cNvPr>
          <p:cNvSpPr/>
          <p:nvPr/>
        </p:nvSpPr>
        <p:spPr>
          <a:xfrm>
            <a:off x="692510" y="4185231"/>
            <a:ext cx="453835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C92FF3C5-280F-5F1D-4D8E-7E3BEC5E8BED}"/>
              </a:ext>
            </a:extLst>
          </p:cNvPr>
          <p:cNvSpPr txBox="1"/>
          <p:nvPr/>
        </p:nvSpPr>
        <p:spPr>
          <a:xfrm>
            <a:off x="682995" y="4161945"/>
            <a:ext cx="4538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A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8C7AC44E-7304-A5FB-6E54-56BCB9A122DD}"/>
              </a:ext>
            </a:extLst>
          </p:cNvPr>
          <p:cNvSpPr/>
          <p:nvPr/>
        </p:nvSpPr>
        <p:spPr>
          <a:xfrm>
            <a:off x="2993840" y="4185231"/>
            <a:ext cx="453835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AFC461D8-9082-0DDC-3515-C451F7DADB4A}"/>
              </a:ext>
            </a:extLst>
          </p:cNvPr>
          <p:cNvSpPr/>
          <p:nvPr/>
        </p:nvSpPr>
        <p:spPr>
          <a:xfrm>
            <a:off x="5348134" y="4185231"/>
            <a:ext cx="453835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72" name="ZoneTexte 71">
            <a:extLst>
              <a:ext uri="{FF2B5EF4-FFF2-40B4-BE49-F238E27FC236}">
                <a16:creationId xmlns:a16="http://schemas.microsoft.com/office/drawing/2014/main" id="{9EAE3A5D-D078-ED17-4DD1-25CBBEA1623D}"/>
              </a:ext>
            </a:extLst>
          </p:cNvPr>
          <p:cNvSpPr txBox="1"/>
          <p:nvPr/>
        </p:nvSpPr>
        <p:spPr>
          <a:xfrm>
            <a:off x="2993840" y="4161945"/>
            <a:ext cx="4538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B</a:t>
            </a:r>
          </a:p>
        </p:txBody>
      </p:sp>
      <p:sp>
        <p:nvSpPr>
          <p:cNvPr id="73" name="ZoneTexte 72">
            <a:extLst>
              <a:ext uri="{FF2B5EF4-FFF2-40B4-BE49-F238E27FC236}">
                <a16:creationId xmlns:a16="http://schemas.microsoft.com/office/drawing/2014/main" id="{F6A0EAF4-AF56-F2D7-5487-EE75AD592372}"/>
              </a:ext>
            </a:extLst>
          </p:cNvPr>
          <p:cNvSpPr txBox="1"/>
          <p:nvPr/>
        </p:nvSpPr>
        <p:spPr>
          <a:xfrm>
            <a:off x="5348134" y="4161944"/>
            <a:ext cx="4538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C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47C9B52E-210B-A83E-B239-42409B43E91A}"/>
              </a:ext>
            </a:extLst>
          </p:cNvPr>
          <p:cNvSpPr/>
          <p:nvPr/>
        </p:nvSpPr>
        <p:spPr>
          <a:xfrm>
            <a:off x="7485025" y="4199599"/>
            <a:ext cx="453835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75" name="ZoneTexte 74">
            <a:extLst>
              <a:ext uri="{FF2B5EF4-FFF2-40B4-BE49-F238E27FC236}">
                <a16:creationId xmlns:a16="http://schemas.microsoft.com/office/drawing/2014/main" id="{0670B0EE-25D0-C032-D2DD-31DA7A51A321}"/>
              </a:ext>
            </a:extLst>
          </p:cNvPr>
          <p:cNvSpPr txBox="1"/>
          <p:nvPr/>
        </p:nvSpPr>
        <p:spPr>
          <a:xfrm>
            <a:off x="7475510" y="4176313"/>
            <a:ext cx="4538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2728823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>
            <a:extLst>
              <a:ext uri="{FF2B5EF4-FFF2-40B4-BE49-F238E27FC236}">
                <a16:creationId xmlns:a16="http://schemas.microsoft.com/office/drawing/2014/main" id="{97007406-8E12-CD44-B0D3-A48C1A5B4A5E}"/>
              </a:ext>
            </a:extLst>
          </p:cNvPr>
          <p:cNvGrpSpPr/>
          <p:nvPr/>
        </p:nvGrpSpPr>
        <p:grpSpPr>
          <a:xfrm>
            <a:off x="-403163" y="5109115"/>
            <a:ext cx="9982381" cy="723901"/>
            <a:chOff x="190007" y="3632616"/>
            <a:chExt cx="9982381" cy="723901"/>
          </a:xfrm>
        </p:grpSpPr>
        <p:grpSp>
          <p:nvGrpSpPr>
            <p:cNvPr id="18" name="Groupe 17">
              <a:extLst>
                <a:ext uri="{FF2B5EF4-FFF2-40B4-BE49-F238E27FC236}">
                  <a16:creationId xmlns:a16="http://schemas.microsoft.com/office/drawing/2014/main" id="{3A1810CD-9FFB-2DDF-B04F-019FED279DF5}"/>
                </a:ext>
              </a:extLst>
            </p:cNvPr>
            <p:cNvGrpSpPr/>
            <p:nvPr/>
          </p:nvGrpSpPr>
          <p:grpSpPr>
            <a:xfrm>
              <a:off x="190007" y="3632623"/>
              <a:ext cx="5899859" cy="723894"/>
              <a:chOff x="96560" y="3185319"/>
              <a:chExt cx="5722336" cy="723894"/>
            </a:xfrm>
          </p:grpSpPr>
          <p:grpSp>
            <p:nvGrpSpPr>
              <p:cNvPr id="78" name="Groupe 77">
                <a:extLst>
                  <a:ext uri="{FF2B5EF4-FFF2-40B4-BE49-F238E27FC236}">
                    <a16:creationId xmlns:a16="http://schemas.microsoft.com/office/drawing/2014/main" id="{D90638AF-CFA5-4FE2-3396-B66AA0DFDB82}"/>
                  </a:ext>
                </a:extLst>
              </p:cNvPr>
              <p:cNvGrpSpPr/>
              <p:nvPr/>
            </p:nvGrpSpPr>
            <p:grpSpPr>
              <a:xfrm>
                <a:off x="96560" y="3186342"/>
                <a:ext cx="4401797" cy="722871"/>
                <a:chOff x="96560" y="3186342"/>
                <a:chExt cx="9077550" cy="1008000"/>
              </a:xfrm>
            </p:grpSpPr>
            <p:grpSp>
              <p:nvGrpSpPr>
                <p:cNvPr id="84" name="Groupe 83">
                  <a:extLst>
                    <a:ext uri="{FF2B5EF4-FFF2-40B4-BE49-F238E27FC236}">
                      <a16:creationId xmlns:a16="http://schemas.microsoft.com/office/drawing/2014/main" id="{4E589E55-A805-8397-1B00-275B3A2B3A3B}"/>
                    </a:ext>
                  </a:extLst>
                </p:cNvPr>
                <p:cNvGrpSpPr/>
                <p:nvPr/>
              </p:nvGrpSpPr>
              <p:grpSpPr>
                <a:xfrm>
                  <a:off x="96560" y="3186342"/>
                  <a:ext cx="9077550" cy="1008000"/>
                  <a:chOff x="-143347" y="3807816"/>
                  <a:chExt cx="10080000" cy="1008000"/>
                </a:xfrm>
              </p:grpSpPr>
              <p:sp>
                <p:nvSpPr>
                  <p:cNvPr id="86" name="Rectangle 85">
                    <a:extLst>
                      <a:ext uri="{FF2B5EF4-FFF2-40B4-BE49-F238E27FC236}">
                        <a16:creationId xmlns:a16="http://schemas.microsoft.com/office/drawing/2014/main" id="{F8FF63A8-148C-5424-CF6F-FD31E5E5E700}"/>
                      </a:ext>
                    </a:extLst>
                  </p:cNvPr>
                  <p:cNvSpPr/>
                  <p:nvPr/>
                </p:nvSpPr>
                <p:spPr>
                  <a:xfrm>
                    <a:off x="1872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13</a:t>
                    </a:r>
                  </a:p>
                </p:txBody>
              </p:sp>
              <p:sp>
                <p:nvSpPr>
                  <p:cNvPr id="87" name="Rectangle 86">
                    <a:extLst>
                      <a:ext uri="{FF2B5EF4-FFF2-40B4-BE49-F238E27FC236}">
                        <a16:creationId xmlns:a16="http://schemas.microsoft.com/office/drawing/2014/main" id="{303ED2BD-50FC-1C9C-F08C-C67C913F8439}"/>
                      </a:ext>
                    </a:extLst>
                  </p:cNvPr>
                  <p:cNvSpPr/>
                  <p:nvPr/>
                </p:nvSpPr>
                <p:spPr>
                  <a:xfrm>
                    <a:off x="2880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14</a:t>
                    </a:r>
                  </a:p>
                </p:txBody>
              </p:sp>
              <p:sp>
                <p:nvSpPr>
                  <p:cNvPr id="88" name="Rectangle 87">
                    <a:extLst>
                      <a:ext uri="{FF2B5EF4-FFF2-40B4-BE49-F238E27FC236}">
                        <a16:creationId xmlns:a16="http://schemas.microsoft.com/office/drawing/2014/main" id="{A013B7C2-3B53-7A36-8981-55F59250E9D8}"/>
                      </a:ext>
                    </a:extLst>
                  </p:cNvPr>
                  <p:cNvSpPr/>
                  <p:nvPr/>
                </p:nvSpPr>
                <p:spPr>
                  <a:xfrm>
                    <a:off x="-143347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11</a:t>
                    </a:r>
                  </a:p>
                </p:txBody>
              </p:sp>
              <p:sp>
                <p:nvSpPr>
                  <p:cNvPr id="89" name="Rectangle 88">
                    <a:extLst>
                      <a:ext uri="{FF2B5EF4-FFF2-40B4-BE49-F238E27FC236}">
                        <a16:creationId xmlns:a16="http://schemas.microsoft.com/office/drawing/2014/main" id="{FAAC610A-5D3C-DCFE-5B80-03D97777B85D}"/>
                      </a:ext>
                    </a:extLst>
                  </p:cNvPr>
                  <p:cNvSpPr/>
                  <p:nvPr/>
                </p:nvSpPr>
                <p:spPr>
                  <a:xfrm>
                    <a:off x="3888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15</a:t>
                    </a:r>
                  </a:p>
                </p:txBody>
              </p:sp>
              <p:sp>
                <p:nvSpPr>
                  <p:cNvPr id="90" name="Rectangle 89">
                    <a:extLst>
                      <a:ext uri="{FF2B5EF4-FFF2-40B4-BE49-F238E27FC236}">
                        <a16:creationId xmlns:a16="http://schemas.microsoft.com/office/drawing/2014/main" id="{56F06B35-5FFE-AEC8-E2BD-5FEED68AE1F8}"/>
                      </a:ext>
                    </a:extLst>
                  </p:cNvPr>
                  <p:cNvSpPr/>
                  <p:nvPr/>
                </p:nvSpPr>
                <p:spPr>
                  <a:xfrm>
                    <a:off x="4896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16</a:t>
                    </a:r>
                  </a:p>
                </p:txBody>
              </p:sp>
              <p:sp>
                <p:nvSpPr>
                  <p:cNvPr id="91" name="Rectangle 90">
                    <a:extLst>
                      <a:ext uri="{FF2B5EF4-FFF2-40B4-BE49-F238E27FC236}">
                        <a16:creationId xmlns:a16="http://schemas.microsoft.com/office/drawing/2014/main" id="{565CF06F-1618-79F1-2B11-9773ABE8EFA0}"/>
                      </a:ext>
                    </a:extLst>
                  </p:cNvPr>
                  <p:cNvSpPr/>
                  <p:nvPr/>
                </p:nvSpPr>
                <p:spPr>
                  <a:xfrm>
                    <a:off x="5904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17</a:t>
                    </a:r>
                  </a:p>
                </p:txBody>
              </p:sp>
              <p:sp>
                <p:nvSpPr>
                  <p:cNvPr id="92" name="Rectangle 91">
                    <a:extLst>
                      <a:ext uri="{FF2B5EF4-FFF2-40B4-BE49-F238E27FC236}">
                        <a16:creationId xmlns:a16="http://schemas.microsoft.com/office/drawing/2014/main" id="{36783E3F-5102-D92F-375C-D37EF5D7D15C}"/>
                      </a:ext>
                    </a:extLst>
                  </p:cNvPr>
                  <p:cNvSpPr/>
                  <p:nvPr/>
                </p:nvSpPr>
                <p:spPr>
                  <a:xfrm>
                    <a:off x="6912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tx1"/>
                        </a:solidFill>
                      </a:rPr>
                      <a:t>18</a:t>
                    </a:r>
                  </a:p>
                </p:txBody>
              </p:sp>
              <p:sp>
                <p:nvSpPr>
                  <p:cNvPr id="93" name="Rectangle 92">
                    <a:extLst>
                      <a:ext uri="{FF2B5EF4-FFF2-40B4-BE49-F238E27FC236}">
                        <a16:creationId xmlns:a16="http://schemas.microsoft.com/office/drawing/2014/main" id="{E9D92E6D-8507-5C03-0793-0D46C761457B}"/>
                      </a:ext>
                    </a:extLst>
                  </p:cNvPr>
                  <p:cNvSpPr/>
                  <p:nvPr/>
                </p:nvSpPr>
                <p:spPr>
                  <a:xfrm>
                    <a:off x="7920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19</a:t>
                    </a:r>
                  </a:p>
                </p:txBody>
              </p:sp>
              <p:sp>
                <p:nvSpPr>
                  <p:cNvPr id="94" name="Rectangle 93">
                    <a:extLst>
                      <a:ext uri="{FF2B5EF4-FFF2-40B4-BE49-F238E27FC236}">
                        <a16:creationId xmlns:a16="http://schemas.microsoft.com/office/drawing/2014/main" id="{394DF8C3-51BF-DC69-4573-FFC7C82C38EE}"/>
                      </a:ext>
                    </a:extLst>
                  </p:cNvPr>
                  <p:cNvSpPr/>
                  <p:nvPr/>
                </p:nvSpPr>
                <p:spPr>
                  <a:xfrm>
                    <a:off x="8928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20</a:t>
                    </a:r>
                    <a:endParaRPr lang="fr-FR" sz="3200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85" name="Rectangle 84">
                  <a:extLst>
                    <a:ext uri="{FF2B5EF4-FFF2-40B4-BE49-F238E27FC236}">
                      <a16:creationId xmlns:a16="http://schemas.microsoft.com/office/drawing/2014/main" id="{4E41552F-F9D8-E2EB-D0F2-C1E5B1B32E9E}"/>
                    </a:ext>
                  </a:extLst>
                </p:cNvPr>
                <p:cNvSpPr/>
                <p:nvPr/>
              </p:nvSpPr>
              <p:spPr>
                <a:xfrm>
                  <a:off x="1004315" y="3186342"/>
                  <a:ext cx="907755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3600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12</a:t>
                  </a:r>
                </a:p>
              </p:txBody>
            </p:sp>
          </p:grpSp>
          <p:grpSp>
            <p:nvGrpSpPr>
              <p:cNvPr id="79" name="Groupe 78">
                <a:extLst>
                  <a:ext uri="{FF2B5EF4-FFF2-40B4-BE49-F238E27FC236}">
                    <a16:creationId xmlns:a16="http://schemas.microsoft.com/office/drawing/2014/main" id="{E9414255-88C3-07F8-55C5-757FE752BF2B}"/>
                  </a:ext>
                </a:extLst>
              </p:cNvPr>
              <p:cNvGrpSpPr/>
              <p:nvPr/>
            </p:nvGrpSpPr>
            <p:grpSpPr>
              <a:xfrm>
                <a:off x="4498357" y="3185319"/>
                <a:ext cx="1320539" cy="722871"/>
                <a:chOff x="96560" y="3186342"/>
                <a:chExt cx="2723265" cy="1008000"/>
              </a:xfrm>
            </p:grpSpPr>
            <p:grpSp>
              <p:nvGrpSpPr>
                <p:cNvPr id="80" name="Groupe 79">
                  <a:extLst>
                    <a:ext uri="{FF2B5EF4-FFF2-40B4-BE49-F238E27FC236}">
                      <a16:creationId xmlns:a16="http://schemas.microsoft.com/office/drawing/2014/main" id="{2913EA66-A6CC-5617-F8DC-749E7A48676C}"/>
                    </a:ext>
                  </a:extLst>
                </p:cNvPr>
                <p:cNvGrpSpPr/>
                <p:nvPr/>
              </p:nvGrpSpPr>
              <p:grpSpPr>
                <a:xfrm>
                  <a:off x="96560" y="3186342"/>
                  <a:ext cx="2723265" cy="1008000"/>
                  <a:chOff x="-143347" y="3807816"/>
                  <a:chExt cx="3024000" cy="1008000"/>
                </a:xfrm>
              </p:grpSpPr>
              <p:sp>
                <p:nvSpPr>
                  <p:cNvPr id="82" name="Rectangle 81">
                    <a:extLst>
                      <a:ext uri="{FF2B5EF4-FFF2-40B4-BE49-F238E27FC236}">
                        <a16:creationId xmlns:a16="http://schemas.microsoft.com/office/drawing/2014/main" id="{0988FD22-A147-5B8A-0E15-6FD7A9737AEE}"/>
                      </a:ext>
                    </a:extLst>
                  </p:cNvPr>
                  <p:cNvSpPr/>
                  <p:nvPr/>
                </p:nvSpPr>
                <p:spPr>
                  <a:xfrm>
                    <a:off x="1872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tx1"/>
                        </a:solidFill>
                      </a:rPr>
                      <a:t>23</a:t>
                    </a:r>
                    <a:endParaRPr lang="fr-FR" sz="3200" b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3" name="Rectangle 82">
                    <a:extLst>
                      <a:ext uri="{FF2B5EF4-FFF2-40B4-BE49-F238E27FC236}">
                        <a16:creationId xmlns:a16="http://schemas.microsoft.com/office/drawing/2014/main" id="{8E2AB11A-E741-8D43-2FD1-DCE5D295A4AC}"/>
                      </a:ext>
                    </a:extLst>
                  </p:cNvPr>
                  <p:cNvSpPr/>
                  <p:nvPr/>
                </p:nvSpPr>
                <p:spPr>
                  <a:xfrm>
                    <a:off x="-143347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21</a:t>
                    </a:r>
                    <a:endParaRPr lang="fr-FR" sz="3200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81" name="Rectangle 80">
                  <a:extLst>
                    <a:ext uri="{FF2B5EF4-FFF2-40B4-BE49-F238E27FC236}">
                      <a16:creationId xmlns:a16="http://schemas.microsoft.com/office/drawing/2014/main" id="{5045AA84-E992-B569-8975-466F0A346ADB}"/>
                    </a:ext>
                  </a:extLst>
                </p:cNvPr>
                <p:cNvSpPr/>
                <p:nvPr/>
              </p:nvSpPr>
              <p:spPr>
                <a:xfrm>
                  <a:off x="1004315" y="3186342"/>
                  <a:ext cx="907755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22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05A54E7C-81F5-22F8-9523-A22081513A3D}"/>
                </a:ext>
              </a:extLst>
            </p:cNvPr>
            <p:cNvSpPr/>
            <p:nvPr/>
          </p:nvSpPr>
          <p:spPr>
            <a:xfrm>
              <a:off x="6097582" y="3632623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24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1D22CCBF-90BE-B57C-2487-76DAA12A323C}"/>
                </a:ext>
              </a:extLst>
            </p:cNvPr>
            <p:cNvSpPr/>
            <p:nvPr/>
          </p:nvSpPr>
          <p:spPr>
            <a:xfrm>
              <a:off x="6548642" y="3632622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25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8613E9A8-875B-3115-E1A6-9D66DB052014}"/>
                </a:ext>
              </a:extLst>
            </p:cNvPr>
            <p:cNvSpPr/>
            <p:nvPr/>
          </p:nvSpPr>
          <p:spPr>
            <a:xfrm>
              <a:off x="7007418" y="3632621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26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3F4BC5CD-F375-7EA8-225D-38C01A2B3975}"/>
                </a:ext>
              </a:extLst>
            </p:cNvPr>
            <p:cNvSpPr/>
            <p:nvPr/>
          </p:nvSpPr>
          <p:spPr>
            <a:xfrm>
              <a:off x="7454113" y="3632620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27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DED48B9B-77EA-B4A6-C5C1-2C63F188D1E9}"/>
                </a:ext>
              </a:extLst>
            </p:cNvPr>
            <p:cNvSpPr/>
            <p:nvPr/>
          </p:nvSpPr>
          <p:spPr>
            <a:xfrm>
              <a:off x="7900808" y="3632619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18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460C1986-E00E-2883-E08B-27565E8D4585}"/>
                </a:ext>
              </a:extLst>
            </p:cNvPr>
            <p:cNvSpPr/>
            <p:nvPr/>
          </p:nvSpPr>
          <p:spPr>
            <a:xfrm>
              <a:off x="8354643" y="3632618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29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F48035E0-B105-7996-65F8-AB0D7B39A0F8}"/>
                </a:ext>
              </a:extLst>
            </p:cNvPr>
            <p:cNvSpPr/>
            <p:nvPr/>
          </p:nvSpPr>
          <p:spPr>
            <a:xfrm>
              <a:off x="8808478" y="3632617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30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60E69E67-B813-E651-434D-CA69A9D2078B}"/>
                </a:ext>
              </a:extLst>
            </p:cNvPr>
            <p:cNvSpPr/>
            <p:nvPr/>
          </p:nvSpPr>
          <p:spPr>
            <a:xfrm>
              <a:off x="9255173" y="3632617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31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CB08A96E-50DB-DDB8-C8A3-796CC5904E47}"/>
                </a:ext>
              </a:extLst>
            </p:cNvPr>
            <p:cNvSpPr/>
            <p:nvPr/>
          </p:nvSpPr>
          <p:spPr>
            <a:xfrm>
              <a:off x="9718553" y="3632616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32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5" y="173115"/>
            <a:ext cx="8292797" cy="988409"/>
          </a:xfrm>
        </p:spPr>
        <p:txBody>
          <a:bodyPr>
            <a:normAutofit fontScale="90000"/>
          </a:bodyPr>
          <a:lstStyle/>
          <a:p>
            <a:r>
              <a:rPr lang="fr-FR" dirty="0"/>
              <a:t>Trouve la bonne place pour le nombre indiqué.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20BCAFDE-65D7-6CDA-36FE-2CC99379DB41}"/>
              </a:ext>
            </a:extLst>
          </p:cNvPr>
          <p:cNvSpPr/>
          <p:nvPr/>
        </p:nvSpPr>
        <p:spPr>
          <a:xfrm>
            <a:off x="3235110" y="5108099"/>
            <a:ext cx="1813301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628116A9-775A-8E71-F103-A56A1381213B}"/>
              </a:ext>
            </a:extLst>
          </p:cNvPr>
          <p:cNvSpPr/>
          <p:nvPr/>
        </p:nvSpPr>
        <p:spPr>
          <a:xfrm>
            <a:off x="5487229" y="5108098"/>
            <a:ext cx="2745619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3720870" y="2034882"/>
            <a:ext cx="133010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21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0FE3D26-13EF-BF11-3656-46E111C19B86}"/>
              </a:ext>
            </a:extLst>
          </p:cNvPr>
          <p:cNvSpPr/>
          <p:nvPr/>
        </p:nvSpPr>
        <p:spPr>
          <a:xfrm>
            <a:off x="511443" y="5109114"/>
            <a:ext cx="2269911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21B5BEE-7F22-BD62-014C-B6B6E54C0F59}"/>
              </a:ext>
            </a:extLst>
          </p:cNvPr>
          <p:cNvSpPr/>
          <p:nvPr/>
        </p:nvSpPr>
        <p:spPr>
          <a:xfrm>
            <a:off x="1454513" y="4185231"/>
            <a:ext cx="453835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08F6441-CDBA-3D4C-651D-0CC6A5D64844}"/>
              </a:ext>
            </a:extLst>
          </p:cNvPr>
          <p:cNvSpPr txBox="1"/>
          <p:nvPr/>
        </p:nvSpPr>
        <p:spPr>
          <a:xfrm>
            <a:off x="1444998" y="4161945"/>
            <a:ext cx="4538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2E125DC-241C-2A29-693D-AF89F7CF1296}"/>
              </a:ext>
            </a:extLst>
          </p:cNvPr>
          <p:cNvSpPr/>
          <p:nvPr/>
        </p:nvSpPr>
        <p:spPr>
          <a:xfrm>
            <a:off x="3891310" y="4185231"/>
            <a:ext cx="453835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F51444A-EBF9-E9E3-933F-7B3FEBDAF3D1}"/>
              </a:ext>
            </a:extLst>
          </p:cNvPr>
          <p:cNvSpPr/>
          <p:nvPr/>
        </p:nvSpPr>
        <p:spPr>
          <a:xfrm>
            <a:off x="6609672" y="4185231"/>
            <a:ext cx="453835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303B70A-CD48-C57D-D673-CE1F9ED72DBA}"/>
              </a:ext>
            </a:extLst>
          </p:cNvPr>
          <p:cNvSpPr txBox="1"/>
          <p:nvPr/>
        </p:nvSpPr>
        <p:spPr>
          <a:xfrm>
            <a:off x="3891310" y="4161945"/>
            <a:ext cx="4538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B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8C09E00-81E5-9789-B2B7-8EF6A1AAE32C}"/>
              </a:ext>
            </a:extLst>
          </p:cNvPr>
          <p:cNvSpPr txBox="1"/>
          <p:nvPr/>
        </p:nvSpPr>
        <p:spPr>
          <a:xfrm>
            <a:off x="6609672" y="4161944"/>
            <a:ext cx="4538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6637543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3720870" y="2034882"/>
            <a:ext cx="133010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21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48EC26C-2A5A-B56D-0307-A7C17A43A45D}"/>
              </a:ext>
            </a:extLst>
          </p:cNvPr>
          <p:cNvSpPr txBox="1"/>
          <p:nvPr/>
        </p:nvSpPr>
        <p:spPr>
          <a:xfrm>
            <a:off x="2489827" y="3127145"/>
            <a:ext cx="4071322" cy="1015663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chemeClr val="bg1"/>
                </a:solidFill>
                <a:sym typeface="Webdings" panose="05030102010509060703" pitchFamily="18" charset="2"/>
              </a:rPr>
              <a:t>Réponse : </a:t>
            </a:r>
            <a:r>
              <a:rPr lang="fr-FR" sz="6000" b="1" dirty="0">
                <a:solidFill>
                  <a:schemeClr val="bg1"/>
                </a:solidFill>
                <a:sym typeface="Webdings" panose="05030102010509060703" pitchFamily="18" charset="2"/>
              </a:rPr>
              <a:t>B</a:t>
            </a:r>
            <a:endParaRPr lang="fr-FR" sz="4400" dirty="0">
              <a:solidFill>
                <a:schemeClr val="bg1"/>
              </a:solidFill>
            </a:endParaRPr>
          </a:p>
        </p:txBody>
      </p: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C0A86692-6BAA-75D5-D529-373FCEDA85D3}"/>
              </a:ext>
            </a:extLst>
          </p:cNvPr>
          <p:cNvGrpSpPr/>
          <p:nvPr/>
        </p:nvGrpSpPr>
        <p:grpSpPr>
          <a:xfrm>
            <a:off x="-403163" y="5109115"/>
            <a:ext cx="9982381" cy="723901"/>
            <a:chOff x="190007" y="3632616"/>
            <a:chExt cx="9982381" cy="723901"/>
          </a:xfrm>
        </p:grpSpPr>
        <p:grpSp>
          <p:nvGrpSpPr>
            <p:cNvPr id="65" name="Groupe 64">
              <a:extLst>
                <a:ext uri="{FF2B5EF4-FFF2-40B4-BE49-F238E27FC236}">
                  <a16:creationId xmlns:a16="http://schemas.microsoft.com/office/drawing/2014/main" id="{D9B5397C-B7C4-C24F-72A1-47D73AEB2B50}"/>
                </a:ext>
              </a:extLst>
            </p:cNvPr>
            <p:cNvGrpSpPr/>
            <p:nvPr/>
          </p:nvGrpSpPr>
          <p:grpSpPr>
            <a:xfrm>
              <a:off x="190007" y="3632623"/>
              <a:ext cx="5899859" cy="723894"/>
              <a:chOff x="96560" y="3185319"/>
              <a:chExt cx="5722336" cy="723894"/>
            </a:xfrm>
          </p:grpSpPr>
          <p:grpSp>
            <p:nvGrpSpPr>
              <p:cNvPr id="79" name="Groupe 78">
                <a:extLst>
                  <a:ext uri="{FF2B5EF4-FFF2-40B4-BE49-F238E27FC236}">
                    <a16:creationId xmlns:a16="http://schemas.microsoft.com/office/drawing/2014/main" id="{D9DAA900-16C3-040B-C114-8F16FC38005C}"/>
                  </a:ext>
                </a:extLst>
              </p:cNvPr>
              <p:cNvGrpSpPr/>
              <p:nvPr/>
            </p:nvGrpSpPr>
            <p:grpSpPr>
              <a:xfrm>
                <a:off x="96560" y="3186342"/>
                <a:ext cx="4401797" cy="722871"/>
                <a:chOff x="96560" y="3186342"/>
                <a:chExt cx="9077550" cy="1008000"/>
              </a:xfrm>
            </p:grpSpPr>
            <p:grpSp>
              <p:nvGrpSpPr>
                <p:cNvPr id="85" name="Groupe 84">
                  <a:extLst>
                    <a:ext uri="{FF2B5EF4-FFF2-40B4-BE49-F238E27FC236}">
                      <a16:creationId xmlns:a16="http://schemas.microsoft.com/office/drawing/2014/main" id="{4A80E0A8-BA58-30F6-3E75-900B79542292}"/>
                    </a:ext>
                  </a:extLst>
                </p:cNvPr>
                <p:cNvGrpSpPr/>
                <p:nvPr/>
              </p:nvGrpSpPr>
              <p:grpSpPr>
                <a:xfrm>
                  <a:off x="96560" y="3186342"/>
                  <a:ext cx="9077550" cy="1008000"/>
                  <a:chOff x="-143347" y="3807816"/>
                  <a:chExt cx="10080000" cy="1008000"/>
                </a:xfrm>
              </p:grpSpPr>
              <p:sp>
                <p:nvSpPr>
                  <p:cNvPr id="87" name="Rectangle 86">
                    <a:extLst>
                      <a:ext uri="{FF2B5EF4-FFF2-40B4-BE49-F238E27FC236}">
                        <a16:creationId xmlns:a16="http://schemas.microsoft.com/office/drawing/2014/main" id="{D999C125-04E1-A32D-62CD-080F84BF7163}"/>
                      </a:ext>
                    </a:extLst>
                  </p:cNvPr>
                  <p:cNvSpPr/>
                  <p:nvPr/>
                </p:nvSpPr>
                <p:spPr>
                  <a:xfrm>
                    <a:off x="1872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13</a:t>
                    </a:r>
                  </a:p>
                </p:txBody>
              </p:sp>
              <p:sp>
                <p:nvSpPr>
                  <p:cNvPr id="88" name="Rectangle 87">
                    <a:extLst>
                      <a:ext uri="{FF2B5EF4-FFF2-40B4-BE49-F238E27FC236}">
                        <a16:creationId xmlns:a16="http://schemas.microsoft.com/office/drawing/2014/main" id="{1764D44B-2572-DD01-FCB4-8EF09CD09420}"/>
                      </a:ext>
                    </a:extLst>
                  </p:cNvPr>
                  <p:cNvSpPr/>
                  <p:nvPr/>
                </p:nvSpPr>
                <p:spPr>
                  <a:xfrm>
                    <a:off x="2880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14</a:t>
                    </a:r>
                  </a:p>
                </p:txBody>
              </p:sp>
              <p:sp>
                <p:nvSpPr>
                  <p:cNvPr id="89" name="Rectangle 88">
                    <a:extLst>
                      <a:ext uri="{FF2B5EF4-FFF2-40B4-BE49-F238E27FC236}">
                        <a16:creationId xmlns:a16="http://schemas.microsoft.com/office/drawing/2014/main" id="{23A78FE3-FB77-6384-22BB-2B2F7EEF716E}"/>
                      </a:ext>
                    </a:extLst>
                  </p:cNvPr>
                  <p:cNvSpPr/>
                  <p:nvPr/>
                </p:nvSpPr>
                <p:spPr>
                  <a:xfrm>
                    <a:off x="-143347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11</a:t>
                    </a:r>
                  </a:p>
                </p:txBody>
              </p:sp>
              <p:sp>
                <p:nvSpPr>
                  <p:cNvPr id="90" name="Rectangle 89">
                    <a:extLst>
                      <a:ext uri="{FF2B5EF4-FFF2-40B4-BE49-F238E27FC236}">
                        <a16:creationId xmlns:a16="http://schemas.microsoft.com/office/drawing/2014/main" id="{E134A08E-A030-B654-48DD-7D865FD9C8F3}"/>
                      </a:ext>
                    </a:extLst>
                  </p:cNvPr>
                  <p:cNvSpPr/>
                  <p:nvPr/>
                </p:nvSpPr>
                <p:spPr>
                  <a:xfrm>
                    <a:off x="3888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15</a:t>
                    </a:r>
                  </a:p>
                </p:txBody>
              </p:sp>
              <p:sp>
                <p:nvSpPr>
                  <p:cNvPr id="91" name="Rectangle 90">
                    <a:extLst>
                      <a:ext uri="{FF2B5EF4-FFF2-40B4-BE49-F238E27FC236}">
                        <a16:creationId xmlns:a16="http://schemas.microsoft.com/office/drawing/2014/main" id="{EEBEB952-10AD-648F-4137-DC0604AEC1EB}"/>
                      </a:ext>
                    </a:extLst>
                  </p:cNvPr>
                  <p:cNvSpPr/>
                  <p:nvPr/>
                </p:nvSpPr>
                <p:spPr>
                  <a:xfrm>
                    <a:off x="4896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16</a:t>
                    </a:r>
                  </a:p>
                </p:txBody>
              </p:sp>
              <p:sp>
                <p:nvSpPr>
                  <p:cNvPr id="92" name="Rectangle 91">
                    <a:extLst>
                      <a:ext uri="{FF2B5EF4-FFF2-40B4-BE49-F238E27FC236}">
                        <a16:creationId xmlns:a16="http://schemas.microsoft.com/office/drawing/2014/main" id="{501B14FF-2222-3C5C-1516-EB03C047269D}"/>
                      </a:ext>
                    </a:extLst>
                  </p:cNvPr>
                  <p:cNvSpPr/>
                  <p:nvPr/>
                </p:nvSpPr>
                <p:spPr>
                  <a:xfrm>
                    <a:off x="5904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17</a:t>
                    </a:r>
                  </a:p>
                </p:txBody>
              </p:sp>
              <p:sp>
                <p:nvSpPr>
                  <p:cNvPr id="93" name="Rectangle 92">
                    <a:extLst>
                      <a:ext uri="{FF2B5EF4-FFF2-40B4-BE49-F238E27FC236}">
                        <a16:creationId xmlns:a16="http://schemas.microsoft.com/office/drawing/2014/main" id="{D555004F-4A5B-B4EF-7502-97D8F65BB8E3}"/>
                      </a:ext>
                    </a:extLst>
                  </p:cNvPr>
                  <p:cNvSpPr/>
                  <p:nvPr/>
                </p:nvSpPr>
                <p:spPr>
                  <a:xfrm>
                    <a:off x="6912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tx1"/>
                        </a:solidFill>
                      </a:rPr>
                      <a:t>18</a:t>
                    </a:r>
                  </a:p>
                </p:txBody>
              </p:sp>
              <p:sp>
                <p:nvSpPr>
                  <p:cNvPr id="94" name="Rectangle 93">
                    <a:extLst>
                      <a:ext uri="{FF2B5EF4-FFF2-40B4-BE49-F238E27FC236}">
                        <a16:creationId xmlns:a16="http://schemas.microsoft.com/office/drawing/2014/main" id="{785683D0-47A9-8AEB-3D30-E4074B799470}"/>
                      </a:ext>
                    </a:extLst>
                  </p:cNvPr>
                  <p:cNvSpPr/>
                  <p:nvPr/>
                </p:nvSpPr>
                <p:spPr>
                  <a:xfrm>
                    <a:off x="7920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19</a:t>
                    </a:r>
                  </a:p>
                </p:txBody>
              </p:sp>
              <p:sp>
                <p:nvSpPr>
                  <p:cNvPr id="95" name="Rectangle 94">
                    <a:extLst>
                      <a:ext uri="{FF2B5EF4-FFF2-40B4-BE49-F238E27FC236}">
                        <a16:creationId xmlns:a16="http://schemas.microsoft.com/office/drawing/2014/main" id="{F6A8CDE3-E550-590F-A6B6-90EDDF8C9ECF}"/>
                      </a:ext>
                    </a:extLst>
                  </p:cNvPr>
                  <p:cNvSpPr/>
                  <p:nvPr/>
                </p:nvSpPr>
                <p:spPr>
                  <a:xfrm>
                    <a:off x="8928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20</a:t>
                    </a:r>
                    <a:endParaRPr lang="fr-FR" sz="3200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86" name="Rectangle 85">
                  <a:extLst>
                    <a:ext uri="{FF2B5EF4-FFF2-40B4-BE49-F238E27FC236}">
                      <a16:creationId xmlns:a16="http://schemas.microsoft.com/office/drawing/2014/main" id="{9F73BB39-22C1-31EE-15E8-1F45F7A49AB4}"/>
                    </a:ext>
                  </a:extLst>
                </p:cNvPr>
                <p:cNvSpPr/>
                <p:nvPr/>
              </p:nvSpPr>
              <p:spPr>
                <a:xfrm>
                  <a:off x="1004315" y="3186342"/>
                  <a:ext cx="907755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3600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12</a:t>
                  </a:r>
                </a:p>
              </p:txBody>
            </p:sp>
          </p:grpSp>
          <p:grpSp>
            <p:nvGrpSpPr>
              <p:cNvPr id="80" name="Groupe 79">
                <a:extLst>
                  <a:ext uri="{FF2B5EF4-FFF2-40B4-BE49-F238E27FC236}">
                    <a16:creationId xmlns:a16="http://schemas.microsoft.com/office/drawing/2014/main" id="{57D62C1D-E808-DD5B-D728-54D24C79D97A}"/>
                  </a:ext>
                </a:extLst>
              </p:cNvPr>
              <p:cNvGrpSpPr/>
              <p:nvPr/>
            </p:nvGrpSpPr>
            <p:grpSpPr>
              <a:xfrm>
                <a:off x="4498357" y="3185319"/>
                <a:ext cx="1320539" cy="722871"/>
                <a:chOff x="96560" y="3186342"/>
                <a:chExt cx="2723265" cy="1008000"/>
              </a:xfrm>
            </p:grpSpPr>
            <p:grpSp>
              <p:nvGrpSpPr>
                <p:cNvPr id="81" name="Groupe 80">
                  <a:extLst>
                    <a:ext uri="{FF2B5EF4-FFF2-40B4-BE49-F238E27FC236}">
                      <a16:creationId xmlns:a16="http://schemas.microsoft.com/office/drawing/2014/main" id="{342362FD-1190-0B37-9C7A-D8A293131FB5}"/>
                    </a:ext>
                  </a:extLst>
                </p:cNvPr>
                <p:cNvGrpSpPr/>
                <p:nvPr/>
              </p:nvGrpSpPr>
              <p:grpSpPr>
                <a:xfrm>
                  <a:off x="96560" y="3186342"/>
                  <a:ext cx="2723265" cy="1008000"/>
                  <a:chOff x="-143347" y="3807816"/>
                  <a:chExt cx="3024000" cy="1008000"/>
                </a:xfrm>
              </p:grpSpPr>
              <p:sp>
                <p:nvSpPr>
                  <p:cNvPr id="83" name="Rectangle 82">
                    <a:extLst>
                      <a:ext uri="{FF2B5EF4-FFF2-40B4-BE49-F238E27FC236}">
                        <a16:creationId xmlns:a16="http://schemas.microsoft.com/office/drawing/2014/main" id="{29FAC528-E817-13B2-757F-DAC72A58A79D}"/>
                      </a:ext>
                    </a:extLst>
                  </p:cNvPr>
                  <p:cNvSpPr/>
                  <p:nvPr/>
                </p:nvSpPr>
                <p:spPr>
                  <a:xfrm>
                    <a:off x="1872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tx1"/>
                        </a:solidFill>
                      </a:rPr>
                      <a:t>23</a:t>
                    </a:r>
                    <a:endParaRPr lang="fr-FR" sz="3200" b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4" name="Rectangle 83">
                    <a:extLst>
                      <a:ext uri="{FF2B5EF4-FFF2-40B4-BE49-F238E27FC236}">
                        <a16:creationId xmlns:a16="http://schemas.microsoft.com/office/drawing/2014/main" id="{7FE119AF-F164-7A2C-EE8B-C1D92ED52F49}"/>
                      </a:ext>
                    </a:extLst>
                  </p:cNvPr>
                  <p:cNvSpPr/>
                  <p:nvPr/>
                </p:nvSpPr>
                <p:spPr>
                  <a:xfrm>
                    <a:off x="-143347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21</a:t>
                    </a:r>
                    <a:endParaRPr lang="fr-FR" sz="3200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82" name="Rectangle 81">
                  <a:extLst>
                    <a:ext uri="{FF2B5EF4-FFF2-40B4-BE49-F238E27FC236}">
                      <a16:creationId xmlns:a16="http://schemas.microsoft.com/office/drawing/2014/main" id="{1D86BBF1-2A20-FB0F-7857-8D00DD0F4137}"/>
                    </a:ext>
                  </a:extLst>
                </p:cNvPr>
                <p:cNvSpPr/>
                <p:nvPr/>
              </p:nvSpPr>
              <p:spPr>
                <a:xfrm>
                  <a:off x="1004315" y="3186342"/>
                  <a:ext cx="907755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22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8561F326-AD7C-F1B4-486F-5FE26B2A1E7B}"/>
                </a:ext>
              </a:extLst>
            </p:cNvPr>
            <p:cNvSpPr/>
            <p:nvPr/>
          </p:nvSpPr>
          <p:spPr>
            <a:xfrm>
              <a:off x="6097582" y="3632623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24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F64B25CD-014C-A1F3-E523-0F17ED4EBC95}"/>
                </a:ext>
              </a:extLst>
            </p:cNvPr>
            <p:cNvSpPr/>
            <p:nvPr/>
          </p:nvSpPr>
          <p:spPr>
            <a:xfrm>
              <a:off x="6548642" y="3632622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25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563C44FB-24E0-DBAC-C246-96F9D7454C03}"/>
                </a:ext>
              </a:extLst>
            </p:cNvPr>
            <p:cNvSpPr/>
            <p:nvPr/>
          </p:nvSpPr>
          <p:spPr>
            <a:xfrm>
              <a:off x="7007418" y="3632621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26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30BEAFAA-FB12-7E7B-3396-B9C87C036959}"/>
                </a:ext>
              </a:extLst>
            </p:cNvPr>
            <p:cNvSpPr/>
            <p:nvPr/>
          </p:nvSpPr>
          <p:spPr>
            <a:xfrm>
              <a:off x="7454113" y="3632620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27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EEB5F447-AA4C-EBB2-1A03-9B004FF78594}"/>
                </a:ext>
              </a:extLst>
            </p:cNvPr>
            <p:cNvSpPr/>
            <p:nvPr/>
          </p:nvSpPr>
          <p:spPr>
            <a:xfrm>
              <a:off x="7900808" y="3632619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18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F1042792-052B-E01C-3D37-F299DF18B31B}"/>
                </a:ext>
              </a:extLst>
            </p:cNvPr>
            <p:cNvSpPr/>
            <p:nvPr/>
          </p:nvSpPr>
          <p:spPr>
            <a:xfrm>
              <a:off x="8354643" y="3632618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29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9229EBA9-0F15-2093-DA76-83931354A8AF}"/>
                </a:ext>
              </a:extLst>
            </p:cNvPr>
            <p:cNvSpPr/>
            <p:nvPr/>
          </p:nvSpPr>
          <p:spPr>
            <a:xfrm>
              <a:off x="8808478" y="3632617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30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3F9E955D-8271-CE52-72D9-6A581F1A8070}"/>
                </a:ext>
              </a:extLst>
            </p:cNvPr>
            <p:cNvSpPr/>
            <p:nvPr/>
          </p:nvSpPr>
          <p:spPr>
            <a:xfrm>
              <a:off x="9255173" y="3632617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31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BE2908CE-3735-2F68-6A39-EA6749476CB0}"/>
                </a:ext>
              </a:extLst>
            </p:cNvPr>
            <p:cNvSpPr/>
            <p:nvPr/>
          </p:nvSpPr>
          <p:spPr>
            <a:xfrm>
              <a:off x="9718553" y="3632616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32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96" name="Rectangle 95">
            <a:extLst>
              <a:ext uri="{FF2B5EF4-FFF2-40B4-BE49-F238E27FC236}">
                <a16:creationId xmlns:a16="http://schemas.microsoft.com/office/drawing/2014/main" id="{B1CFE47A-0295-7D10-E56C-DE34D2018FF6}"/>
              </a:ext>
            </a:extLst>
          </p:cNvPr>
          <p:cNvSpPr/>
          <p:nvPr/>
        </p:nvSpPr>
        <p:spPr>
          <a:xfrm>
            <a:off x="3235110" y="5108099"/>
            <a:ext cx="1813301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4400" b="1" dirty="0">
                <a:solidFill>
                  <a:srgbClr val="00B050"/>
                </a:solidFill>
              </a:rPr>
              <a:t>   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EDDCF1FB-44D0-FE09-B18E-4233AE44DC90}"/>
              </a:ext>
            </a:extLst>
          </p:cNvPr>
          <p:cNvSpPr/>
          <p:nvPr/>
        </p:nvSpPr>
        <p:spPr>
          <a:xfrm>
            <a:off x="5487229" y="5108098"/>
            <a:ext cx="2745619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921975A1-BC71-5001-9156-F5168B6FBBEA}"/>
              </a:ext>
            </a:extLst>
          </p:cNvPr>
          <p:cNvSpPr/>
          <p:nvPr/>
        </p:nvSpPr>
        <p:spPr>
          <a:xfrm>
            <a:off x="511443" y="5109114"/>
            <a:ext cx="2269911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A7CF3C4E-A710-83AC-6F68-C7FAE10D4898}"/>
              </a:ext>
            </a:extLst>
          </p:cNvPr>
          <p:cNvSpPr/>
          <p:nvPr/>
        </p:nvSpPr>
        <p:spPr>
          <a:xfrm>
            <a:off x="4137838" y="5108098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21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A71AFA0B-9763-BD32-E3C4-182285FAE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7256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60C630B-C1C9-5700-4320-060BCBDEA0D2}"/>
              </a:ext>
            </a:extLst>
          </p:cNvPr>
          <p:cNvSpPr/>
          <p:nvPr/>
        </p:nvSpPr>
        <p:spPr>
          <a:xfrm>
            <a:off x="1454513" y="4185231"/>
            <a:ext cx="453835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EA79573-DF89-5C3B-3CC6-C1EDB8F3CACA}"/>
              </a:ext>
            </a:extLst>
          </p:cNvPr>
          <p:cNvSpPr txBox="1"/>
          <p:nvPr/>
        </p:nvSpPr>
        <p:spPr>
          <a:xfrm>
            <a:off x="1444998" y="4161945"/>
            <a:ext cx="4538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23D121A-E187-B678-4382-CF27C06880B1}"/>
              </a:ext>
            </a:extLst>
          </p:cNvPr>
          <p:cNvSpPr/>
          <p:nvPr/>
        </p:nvSpPr>
        <p:spPr>
          <a:xfrm>
            <a:off x="3891310" y="4185231"/>
            <a:ext cx="453835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B0D7090-D885-5499-8221-E68E5460E7EB}"/>
              </a:ext>
            </a:extLst>
          </p:cNvPr>
          <p:cNvSpPr/>
          <p:nvPr/>
        </p:nvSpPr>
        <p:spPr>
          <a:xfrm>
            <a:off x="6609672" y="4185231"/>
            <a:ext cx="453835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A949EA3-F4EF-B158-FDA5-5E58CD9C3144}"/>
              </a:ext>
            </a:extLst>
          </p:cNvPr>
          <p:cNvSpPr txBox="1"/>
          <p:nvPr/>
        </p:nvSpPr>
        <p:spPr>
          <a:xfrm>
            <a:off x="3891310" y="4161945"/>
            <a:ext cx="4538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B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88EA66A-F48F-70DB-1E60-1EE92904F321}"/>
              </a:ext>
            </a:extLst>
          </p:cNvPr>
          <p:cNvSpPr txBox="1"/>
          <p:nvPr/>
        </p:nvSpPr>
        <p:spPr>
          <a:xfrm>
            <a:off x="6609672" y="4161944"/>
            <a:ext cx="4538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281195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>
            <a:extLst>
              <a:ext uri="{FF2B5EF4-FFF2-40B4-BE49-F238E27FC236}">
                <a16:creationId xmlns:a16="http://schemas.microsoft.com/office/drawing/2014/main" id="{97007406-8E12-CD44-B0D3-A48C1A5B4A5E}"/>
              </a:ext>
            </a:extLst>
          </p:cNvPr>
          <p:cNvGrpSpPr/>
          <p:nvPr/>
        </p:nvGrpSpPr>
        <p:grpSpPr>
          <a:xfrm>
            <a:off x="-403163" y="5109115"/>
            <a:ext cx="9982381" cy="723901"/>
            <a:chOff x="190007" y="3632616"/>
            <a:chExt cx="9982381" cy="723901"/>
          </a:xfrm>
        </p:grpSpPr>
        <p:grpSp>
          <p:nvGrpSpPr>
            <p:cNvPr id="18" name="Groupe 17">
              <a:extLst>
                <a:ext uri="{FF2B5EF4-FFF2-40B4-BE49-F238E27FC236}">
                  <a16:creationId xmlns:a16="http://schemas.microsoft.com/office/drawing/2014/main" id="{3A1810CD-9FFB-2DDF-B04F-019FED279DF5}"/>
                </a:ext>
              </a:extLst>
            </p:cNvPr>
            <p:cNvGrpSpPr/>
            <p:nvPr/>
          </p:nvGrpSpPr>
          <p:grpSpPr>
            <a:xfrm>
              <a:off x="190007" y="3632623"/>
              <a:ext cx="5899859" cy="723894"/>
              <a:chOff x="96560" y="3185319"/>
              <a:chExt cx="5722336" cy="723894"/>
            </a:xfrm>
          </p:grpSpPr>
          <p:grpSp>
            <p:nvGrpSpPr>
              <p:cNvPr id="78" name="Groupe 77">
                <a:extLst>
                  <a:ext uri="{FF2B5EF4-FFF2-40B4-BE49-F238E27FC236}">
                    <a16:creationId xmlns:a16="http://schemas.microsoft.com/office/drawing/2014/main" id="{D90638AF-CFA5-4FE2-3396-B66AA0DFDB82}"/>
                  </a:ext>
                </a:extLst>
              </p:cNvPr>
              <p:cNvGrpSpPr/>
              <p:nvPr/>
            </p:nvGrpSpPr>
            <p:grpSpPr>
              <a:xfrm>
                <a:off x="96560" y="3186342"/>
                <a:ext cx="4401797" cy="722871"/>
                <a:chOff x="96560" y="3186342"/>
                <a:chExt cx="9077550" cy="1008000"/>
              </a:xfrm>
            </p:grpSpPr>
            <p:grpSp>
              <p:nvGrpSpPr>
                <p:cNvPr id="84" name="Groupe 83">
                  <a:extLst>
                    <a:ext uri="{FF2B5EF4-FFF2-40B4-BE49-F238E27FC236}">
                      <a16:creationId xmlns:a16="http://schemas.microsoft.com/office/drawing/2014/main" id="{4E589E55-A805-8397-1B00-275B3A2B3A3B}"/>
                    </a:ext>
                  </a:extLst>
                </p:cNvPr>
                <p:cNvGrpSpPr/>
                <p:nvPr/>
              </p:nvGrpSpPr>
              <p:grpSpPr>
                <a:xfrm>
                  <a:off x="96560" y="3186342"/>
                  <a:ext cx="9077550" cy="1008000"/>
                  <a:chOff x="-143347" y="3807816"/>
                  <a:chExt cx="10080000" cy="1008000"/>
                </a:xfrm>
              </p:grpSpPr>
              <p:sp>
                <p:nvSpPr>
                  <p:cNvPr id="86" name="Rectangle 85">
                    <a:extLst>
                      <a:ext uri="{FF2B5EF4-FFF2-40B4-BE49-F238E27FC236}">
                        <a16:creationId xmlns:a16="http://schemas.microsoft.com/office/drawing/2014/main" id="{F8FF63A8-148C-5424-CF6F-FD31E5E5E700}"/>
                      </a:ext>
                    </a:extLst>
                  </p:cNvPr>
                  <p:cNvSpPr/>
                  <p:nvPr/>
                </p:nvSpPr>
                <p:spPr>
                  <a:xfrm>
                    <a:off x="1872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13</a:t>
                    </a:r>
                  </a:p>
                </p:txBody>
              </p:sp>
              <p:sp>
                <p:nvSpPr>
                  <p:cNvPr id="87" name="Rectangle 86">
                    <a:extLst>
                      <a:ext uri="{FF2B5EF4-FFF2-40B4-BE49-F238E27FC236}">
                        <a16:creationId xmlns:a16="http://schemas.microsoft.com/office/drawing/2014/main" id="{303ED2BD-50FC-1C9C-F08C-C67C913F8439}"/>
                      </a:ext>
                    </a:extLst>
                  </p:cNvPr>
                  <p:cNvSpPr/>
                  <p:nvPr/>
                </p:nvSpPr>
                <p:spPr>
                  <a:xfrm>
                    <a:off x="2880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14</a:t>
                    </a:r>
                  </a:p>
                </p:txBody>
              </p:sp>
              <p:sp>
                <p:nvSpPr>
                  <p:cNvPr id="88" name="Rectangle 87">
                    <a:extLst>
                      <a:ext uri="{FF2B5EF4-FFF2-40B4-BE49-F238E27FC236}">
                        <a16:creationId xmlns:a16="http://schemas.microsoft.com/office/drawing/2014/main" id="{A013B7C2-3B53-7A36-8981-55F59250E9D8}"/>
                      </a:ext>
                    </a:extLst>
                  </p:cNvPr>
                  <p:cNvSpPr/>
                  <p:nvPr/>
                </p:nvSpPr>
                <p:spPr>
                  <a:xfrm>
                    <a:off x="-143347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11</a:t>
                    </a:r>
                  </a:p>
                </p:txBody>
              </p:sp>
              <p:sp>
                <p:nvSpPr>
                  <p:cNvPr id="89" name="Rectangle 88">
                    <a:extLst>
                      <a:ext uri="{FF2B5EF4-FFF2-40B4-BE49-F238E27FC236}">
                        <a16:creationId xmlns:a16="http://schemas.microsoft.com/office/drawing/2014/main" id="{FAAC610A-5D3C-DCFE-5B80-03D97777B85D}"/>
                      </a:ext>
                    </a:extLst>
                  </p:cNvPr>
                  <p:cNvSpPr/>
                  <p:nvPr/>
                </p:nvSpPr>
                <p:spPr>
                  <a:xfrm>
                    <a:off x="3888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15</a:t>
                    </a:r>
                  </a:p>
                </p:txBody>
              </p:sp>
              <p:sp>
                <p:nvSpPr>
                  <p:cNvPr id="90" name="Rectangle 89">
                    <a:extLst>
                      <a:ext uri="{FF2B5EF4-FFF2-40B4-BE49-F238E27FC236}">
                        <a16:creationId xmlns:a16="http://schemas.microsoft.com/office/drawing/2014/main" id="{56F06B35-5FFE-AEC8-E2BD-5FEED68AE1F8}"/>
                      </a:ext>
                    </a:extLst>
                  </p:cNvPr>
                  <p:cNvSpPr/>
                  <p:nvPr/>
                </p:nvSpPr>
                <p:spPr>
                  <a:xfrm>
                    <a:off x="4896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16</a:t>
                    </a:r>
                  </a:p>
                </p:txBody>
              </p:sp>
              <p:sp>
                <p:nvSpPr>
                  <p:cNvPr id="91" name="Rectangle 90">
                    <a:extLst>
                      <a:ext uri="{FF2B5EF4-FFF2-40B4-BE49-F238E27FC236}">
                        <a16:creationId xmlns:a16="http://schemas.microsoft.com/office/drawing/2014/main" id="{565CF06F-1618-79F1-2B11-9773ABE8EFA0}"/>
                      </a:ext>
                    </a:extLst>
                  </p:cNvPr>
                  <p:cNvSpPr/>
                  <p:nvPr/>
                </p:nvSpPr>
                <p:spPr>
                  <a:xfrm>
                    <a:off x="5904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17</a:t>
                    </a:r>
                  </a:p>
                </p:txBody>
              </p:sp>
              <p:sp>
                <p:nvSpPr>
                  <p:cNvPr id="92" name="Rectangle 91">
                    <a:extLst>
                      <a:ext uri="{FF2B5EF4-FFF2-40B4-BE49-F238E27FC236}">
                        <a16:creationId xmlns:a16="http://schemas.microsoft.com/office/drawing/2014/main" id="{36783E3F-5102-D92F-375C-D37EF5D7D15C}"/>
                      </a:ext>
                    </a:extLst>
                  </p:cNvPr>
                  <p:cNvSpPr/>
                  <p:nvPr/>
                </p:nvSpPr>
                <p:spPr>
                  <a:xfrm>
                    <a:off x="6912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tx1"/>
                        </a:solidFill>
                      </a:rPr>
                      <a:t>18</a:t>
                    </a:r>
                  </a:p>
                </p:txBody>
              </p:sp>
              <p:sp>
                <p:nvSpPr>
                  <p:cNvPr id="93" name="Rectangle 92">
                    <a:extLst>
                      <a:ext uri="{FF2B5EF4-FFF2-40B4-BE49-F238E27FC236}">
                        <a16:creationId xmlns:a16="http://schemas.microsoft.com/office/drawing/2014/main" id="{E9D92E6D-8507-5C03-0793-0D46C761457B}"/>
                      </a:ext>
                    </a:extLst>
                  </p:cNvPr>
                  <p:cNvSpPr/>
                  <p:nvPr/>
                </p:nvSpPr>
                <p:spPr>
                  <a:xfrm>
                    <a:off x="7920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3600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19</a:t>
                    </a:r>
                  </a:p>
                </p:txBody>
              </p:sp>
              <p:sp>
                <p:nvSpPr>
                  <p:cNvPr id="94" name="Rectangle 93">
                    <a:extLst>
                      <a:ext uri="{FF2B5EF4-FFF2-40B4-BE49-F238E27FC236}">
                        <a16:creationId xmlns:a16="http://schemas.microsoft.com/office/drawing/2014/main" id="{394DF8C3-51BF-DC69-4573-FFC7C82C38EE}"/>
                      </a:ext>
                    </a:extLst>
                  </p:cNvPr>
                  <p:cNvSpPr/>
                  <p:nvPr/>
                </p:nvSpPr>
                <p:spPr>
                  <a:xfrm>
                    <a:off x="8928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20</a:t>
                    </a:r>
                    <a:endParaRPr lang="fr-FR" sz="3200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85" name="Rectangle 84">
                  <a:extLst>
                    <a:ext uri="{FF2B5EF4-FFF2-40B4-BE49-F238E27FC236}">
                      <a16:creationId xmlns:a16="http://schemas.microsoft.com/office/drawing/2014/main" id="{4E41552F-F9D8-E2EB-D0F2-C1E5B1B32E9E}"/>
                    </a:ext>
                  </a:extLst>
                </p:cNvPr>
                <p:cNvSpPr/>
                <p:nvPr/>
              </p:nvSpPr>
              <p:spPr>
                <a:xfrm>
                  <a:off x="1004315" y="3186342"/>
                  <a:ext cx="907755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3600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12</a:t>
                  </a:r>
                </a:p>
              </p:txBody>
            </p:sp>
          </p:grpSp>
          <p:grpSp>
            <p:nvGrpSpPr>
              <p:cNvPr id="79" name="Groupe 78">
                <a:extLst>
                  <a:ext uri="{FF2B5EF4-FFF2-40B4-BE49-F238E27FC236}">
                    <a16:creationId xmlns:a16="http://schemas.microsoft.com/office/drawing/2014/main" id="{E9414255-88C3-07F8-55C5-757FE752BF2B}"/>
                  </a:ext>
                </a:extLst>
              </p:cNvPr>
              <p:cNvGrpSpPr/>
              <p:nvPr/>
            </p:nvGrpSpPr>
            <p:grpSpPr>
              <a:xfrm>
                <a:off x="4498357" y="3185319"/>
                <a:ext cx="1320539" cy="722871"/>
                <a:chOff x="96560" y="3186342"/>
                <a:chExt cx="2723265" cy="1008000"/>
              </a:xfrm>
            </p:grpSpPr>
            <p:grpSp>
              <p:nvGrpSpPr>
                <p:cNvPr id="80" name="Groupe 79">
                  <a:extLst>
                    <a:ext uri="{FF2B5EF4-FFF2-40B4-BE49-F238E27FC236}">
                      <a16:creationId xmlns:a16="http://schemas.microsoft.com/office/drawing/2014/main" id="{2913EA66-A6CC-5617-F8DC-749E7A48676C}"/>
                    </a:ext>
                  </a:extLst>
                </p:cNvPr>
                <p:cNvGrpSpPr/>
                <p:nvPr/>
              </p:nvGrpSpPr>
              <p:grpSpPr>
                <a:xfrm>
                  <a:off x="96560" y="3186342"/>
                  <a:ext cx="2723265" cy="1008000"/>
                  <a:chOff x="-143347" y="3807816"/>
                  <a:chExt cx="3024000" cy="1008000"/>
                </a:xfrm>
              </p:grpSpPr>
              <p:sp>
                <p:nvSpPr>
                  <p:cNvPr id="82" name="Rectangle 81">
                    <a:extLst>
                      <a:ext uri="{FF2B5EF4-FFF2-40B4-BE49-F238E27FC236}">
                        <a16:creationId xmlns:a16="http://schemas.microsoft.com/office/drawing/2014/main" id="{0988FD22-A147-5B8A-0E15-6FD7A9737AEE}"/>
                      </a:ext>
                    </a:extLst>
                  </p:cNvPr>
                  <p:cNvSpPr/>
                  <p:nvPr/>
                </p:nvSpPr>
                <p:spPr>
                  <a:xfrm>
                    <a:off x="1872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tx1"/>
                        </a:solidFill>
                      </a:rPr>
                      <a:t>23</a:t>
                    </a:r>
                    <a:endParaRPr lang="fr-FR" sz="3200" b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83" name="Rectangle 82">
                    <a:extLst>
                      <a:ext uri="{FF2B5EF4-FFF2-40B4-BE49-F238E27FC236}">
                        <a16:creationId xmlns:a16="http://schemas.microsoft.com/office/drawing/2014/main" id="{8E2AB11A-E741-8D43-2FD1-DCE5D295A4AC}"/>
                      </a:ext>
                    </a:extLst>
                  </p:cNvPr>
                  <p:cNvSpPr/>
                  <p:nvPr/>
                </p:nvSpPr>
                <p:spPr>
                  <a:xfrm>
                    <a:off x="-143347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bg1"/>
                        </a:solidFill>
                      </a:rPr>
                      <a:t>21</a:t>
                    </a:r>
                    <a:endParaRPr lang="fr-FR" sz="3200" b="1" dirty="0">
                      <a:solidFill>
                        <a:schemeClr val="bg1"/>
                      </a:solidFill>
                    </a:endParaRPr>
                  </a:p>
                </p:txBody>
              </p:sp>
            </p:grpSp>
            <p:sp>
              <p:nvSpPr>
                <p:cNvPr id="81" name="Rectangle 80">
                  <a:extLst>
                    <a:ext uri="{FF2B5EF4-FFF2-40B4-BE49-F238E27FC236}">
                      <a16:creationId xmlns:a16="http://schemas.microsoft.com/office/drawing/2014/main" id="{5045AA84-E992-B569-8975-466F0A346ADB}"/>
                    </a:ext>
                  </a:extLst>
                </p:cNvPr>
                <p:cNvSpPr/>
                <p:nvPr/>
              </p:nvSpPr>
              <p:spPr>
                <a:xfrm>
                  <a:off x="1004315" y="3186342"/>
                  <a:ext cx="907755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bg1"/>
                      </a:solidFill>
                    </a:rPr>
                    <a:t>22</a:t>
                  </a:r>
                  <a:endParaRPr lang="fr-FR" sz="3200" b="1" dirty="0">
                    <a:solidFill>
                      <a:schemeClr val="bg1"/>
                    </a:solidFill>
                  </a:endParaRPr>
                </a:p>
              </p:txBody>
            </p:sp>
          </p:grpSp>
        </p:grp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05A54E7C-81F5-22F8-9523-A22081513A3D}"/>
                </a:ext>
              </a:extLst>
            </p:cNvPr>
            <p:cNvSpPr/>
            <p:nvPr/>
          </p:nvSpPr>
          <p:spPr>
            <a:xfrm>
              <a:off x="6097582" y="3632623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24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1D22CCBF-90BE-B57C-2487-76DAA12A323C}"/>
                </a:ext>
              </a:extLst>
            </p:cNvPr>
            <p:cNvSpPr/>
            <p:nvPr/>
          </p:nvSpPr>
          <p:spPr>
            <a:xfrm>
              <a:off x="6548642" y="3632622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25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8613E9A8-875B-3115-E1A6-9D66DB052014}"/>
                </a:ext>
              </a:extLst>
            </p:cNvPr>
            <p:cNvSpPr/>
            <p:nvPr/>
          </p:nvSpPr>
          <p:spPr>
            <a:xfrm>
              <a:off x="7007418" y="3632621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26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3F4BC5CD-F375-7EA8-225D-38C01A2B3975}"/>
                </a:ext>
              </a:extLst>
            </p:cNvPr>
            <p:cNvSpPr/>
            <p:nvPr/>
          </p:nvSpPr>
          <p:spPr>
            <a:xfrm>
              <a:off x="7454113" y="3632620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27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DED48B9B-77EA-B4A6-C5C1-2C63F188D1E9}"/>
                </a:ext>
              </a:extLst>
            </p:cNvPr>
            <p:cNvSpPr/>
            <p:nvPr/>
          </p:nvSpPr>
          <p:spPr>
            <a:xfrm>
              <a:off x="7900808" y="3632619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18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460C1986-E00E-2883-E08B-27565E8D4585}"/>
                </a:ext>
              </a:extLst>
            </p:cNvPr>
            <p:cNvSpPr/>
            <p:nvPr/>
          </p:nvSpPr>
          <p:spPr>
            <a:xfrm>
              <a:off x="8354643" y="3632618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29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F48035E0-B105-7996-65F8-AB0D7B39A0F8}"/>
                </a:ext>
              </a:extLst>
            </p:cNvPr>
            <p:cNvSpPr/>
            <p:nvPr/>
          </p:nvSpPr>
          <p:spPr>
            <a:xfrm>
              <a:off x="8808478" y="3632617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30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60E69E67-B813-E651-434D-CA69A9D2078B}"/>
                </a:ext>
              </a:extLst>
            </p:cNvPr>
            <p:cNvSpPr/>
            <p:nvPr/>
          </p:nvSpPr>
          <p:spPr>
            <a:xfrm>
              <a:off x="9255173" y="3632617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31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CB08A96E-50DB-DDB8-C8A3-796CC5904E47}"/>
                </a:ext>
              </a:extLst>
            </p:cNvPr>
            <p:cNvSpPr/>
            <p:nvPr/>
          </p:nvSpPr>
          <p:spPr>
            <a:xfrm>
              <a:off x="9718553" y="3632616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32</a:t>
              </a:r>
              <a:endParaRPr lang="fr-FR" sz="3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171072"/>
            <a:ext cx="8080407" cy="988409"/>
          </a:xfrm>
        </p:spPr>
        <p:txBody>
          <a:bodyPr>
            <a:normAutofit fontScale="90000"/>
          </a:bodyPr>
          <a:lstStyle/>
          <a:p>
            <a:r>
              <a:rPr lang="fr-FR" dirty="0"/>
              <a:t>Trouve la bonne place pour le nombre indiqué.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20BCAFDE-65D7-6CDA-36FE-2CC99379DB41}"/>
              </a:ext>
            </a:extLst>
          </p:cNvPr>
          <p:cNvSpPr/>
          <p:nvPr/>
        </p:nvSpPr>
        <p:spPr>
          <a:xfrm>
            <a:off x="3235110" y="5108099"/>
            <a:ext cx="1813301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628116A9-775A-8E71-F103-A56A1381213B}"/>
              </a:ext>
            </a:extLst>
          </p:cNvPr>
          <p:cNvSpPr/>
          <p:nvPr/>
        </p:nvSpPr>
        <p:spPr>
          <a:xfrm>
            <a:off x="5487229" y="5108098"/>
            <a:ext cx="2745619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1D7B1DD4-8F8B-52BB-F847-D432C8C6C0DA}"/>
              </a:ext>
            </a:extLst>
          </p:cNvPr>
          <p:cNvSpPr txBox="1"/>
          <p:nvPr/>
        </p:nvSpPr>
        <p:spPr>
          <a:xfrm>
            <a:off x="3720870" y="2034882"/>
            <a:ext cx="133010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>
                <a:solidFill>
                  <a:srgbClr val="C00000"/>
                </a:solidFill>
                <a:sym typeface="Webdings" panose="05030102010509060703" pitchFamily="18" charset="2"/>
              </a:rPr>
              <a:t>14</a:t>
            </a:r>
            <a:endParaRPr lang="fr-FR" sz="8000" dirty="0">
              <a:solidFill>
                <a:srgbClr val="C0000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0FE3D26-13EF-BF11-3656-46E111C19B86}"/>
              </a:ext>
            </a:extLst>
          </p:cNvPr>
          <p:cNvSpPr/>
          <p:nvPr/>
        </p:nvSpPr>
        <p:spPr>
          <a:xfrm>
            <a:off x="511443" y="5109114"/>
            <a:ext cx="2269911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293DA08-7C4D-9BCC-B286-182B6176D77C}"/>
              </a:ext>
            </a:extLst>
          </p:cNvPr>
          <p:cNvSpPr/>
          <p:nvPr/>
        </p:nvSpPr>
        <p:spPr>
          <a:xfrm>
            <a:off x="1429112" y="4185231"/>
            <a:ext cx="453835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A9C39BA1-0995-C315-1F9A-C178DB1598FD}"/>
              </a:ext>
            </a:extLst>
          </p:cNvPr>
          <p:cNvSpPr txBox="1"/>
          <p:nvPr/>
        </p:nvSpPr>
        <p:spPr>
          <a:xfrm>
            <a:off x="1419597" y="4161945"/>
            <a:ext cx="4538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8308B4C-A6B1-3A07-2BFA-AE23AD92DE7B}"/>
              </a:ext>
            </a:extLst>
          </p:cNvPr>
          <p:cNvSpPr/>
          <p:nvPr/>
        </p:nvSpPr>
        <p:spPr>
          <a:xfrm>
            <a:off x="3891310" y="4185231"/>
            <a:ext cx="453835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F51FFB8-543E-E45F-2E79-70ABEE2D33CF}"/>
              </a:ext>
            </a:extLst>
          </p:cNvPr>
          <p:cNvSpPr/>
          <p:nvPr/>
        </p:nvSpPr>
        <p:spPr>
          <a:xfrm>
            <a:off x="6609672" y="4185231"/>
            <a:ext cx="453835" cy="722871"/>
          </a:xfrm>
          <a:prstGeom prst="rect">
            <a:avLst/>
          </a:prstGeom>
          <a:solidFill>
            <a:schemeClr val="accent6">
              <a:lumMod val="40000"/>
              <a:lumOff val="60000"/>
              <a:alpha val="47843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5A9EEA5B-FD19-C16D-5F85-9DA8338DCFF7}"/>
              </a:ext>
            </a:extLst>
          </p:cNvPr>
          <p:cNvSpPr txBox="1"/>
          <p:nvPr/>
        </p:nvSpPr>
        <p:spPr>
          <a:xfrm>
            <a:off x="3891310" y="4161945"/>
            <a:ext cx="4538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B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1A6545D-4DED-C2EB-6A74-4AB325B03671}"/>
              </a:ext>
            </a:extLst>
          </p:cNvPr>
          <p:cNvSpPr txBox="1"/>
          <p:nvPr/>
        </p:nvSpPr>
        <p:spPr>
          <a:xfrm>
            <a:off x="6609672" y="4161944"/>
            <a:ext cx="4538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dirty="0">
                <a:solidFill>
                  <a:srgbClr val="00B050"/>
                </a:solidFill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245134048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531</TotalTime>
  <Words>453</Words>
  <Application>Microsoft Office PowerPoint</Application>
  <PresentationFormat>Affichage à l'écran (4:3)</PresentationFormat>
  <Paragraphs>394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Présentation PowerPoint</vt:lpstr>
      <vt:lpstr>Trouve la bonne place pour le nombre indiqué.</vt:lpstr>
      <vt:lpstr>Correction</vt:lpstr>
      <vt:lpstr>Trouve la bonne place pour le nombre indiqué.</vt:lpstr>
      <vt:lpstr>Correction</vt:lpstr>
      <vt:lpstr>Trouve la bonne place pour le nombre indiqué.</vt:lpstr>
      <vt:lpstr>Correction</vt:lpstr>
      <vt:lpstr>Trouve la bonne place pour le nombre indiqué.</vt:lpstr>
      <vt:lpstr>Correction</vt:lpstr>
      <vt:lpstr>Trouve la bonne place pour le nombre indiqué.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46</cp:revision>
  <dcterms:created xsi:type="dcterms:W3CDTF">2023-02-07T14:55:57Z</dcterms:created>
  <dcterms:modified xsi:type="dcterms:W3CDTF">2025-08-13T09:23:51Z</dcterms:modified>
</cp:coreProperties>
</file>